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16"/>
  </p:notesMasterIdLst>
  <p:handoutMasterIdLst>
    <p:handoutMasterId r:id="rId17"/>
  </p:handoutMasterIdLst>
  <p:sldIdLst>
    <p:sldId id="353" r:id="rId2"/>
    <p:sldId id="363" r:id="rId3"/>
    <p:sldId id="362" r:id="rId4"/>
    <p:sldId id="364" r:id="rId5"/>
    <p:sldId id="356" r:id="rId6"/>
    <p:sldId id="355" r:id="rId7"/>
    <p:sldId id="361" r:id="rId8"/>
    <p:sldId id="346" r:id="rId9"/>
    <p:sldId id="350" r:id="rId10"/>
    <p:sldId id="338" r:id="rId11"/>
    <p:sldId id="360" r:id="rId12"/>
    <p:sldId id="314" r:id="rId13"/>
    <p:sldId id="358" r:id="rId14"/>
    <p:sldId id="354" r:id="rId15"/>
  </p:sldIdLst>
  <p:sldSz cx="12192000" cy="6858000"/>
  <p:notesSz cx="6669088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5" autoAdjust="0"/>
    <p:restoredTop sz="94710" autoAdjust="0"/>
  </p:normalViewPr>
  <p:slideViewPr>
    <p:cSldViewPr snapToGrid="0">
      <p:cViewPr>
        <p:scale>
          <a:sx n="75" d="100"/>
          <a:sy n="75" d="100"/>
        </p:scale>
        <p:origin x="13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9D17F-97CB-4233-9CB0-9769D42769D5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01E1BAD6-CA56-42E9-8892-1CB68D721657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FOLLOW-UP CHIRURGO </a:t>
          </a:r>
          <a:endParaRPr lang="it-IT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342EF7-9537-4D3F-BF75-B563200E447F}" type="parTrans" cxnId="{8E91E501-754B-4FD4-A042-C24D6169709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93F41CE-42EC-434E-B69A-D81849128099}" type="sibTrans" cxnId="{8E91E501-754B-4FD4-A042-C24D6169709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205910D3-627C-4A45-B2CD-E4DBB8D5827B}">
      <dgm:prSet phldrT="[Testo]"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FOLLOW-UP PSICOLOGO (6 MESI)</a:t>
          </a:r>
        </a:p>
      </dgm:t>
    </dgm:pt>
    <dgm:pt modelId="{3F159305-D2BE-493C-BB86-267F1FB0F976}" type="parTrans" cxnId="{2BCD1DD7-EB65-4D9E-83F6-2A6DAA707A44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6FB75F61-7AFF-4D64-BB6C-76D2B1462F98}" type="sibTrans" cxnId="{2BCD1DD7-EB65-4D9E-83F6-2A6DAA707A44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6D08FF9-D206-44DF-8D1B-9D864896C919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FOLLOW-UP ENDOCRINOLOGO</a:t>
          </a:r>
          <a:endParaRPr lang="it-IT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2B8F8F-860B-4444-BC72-9AB241157AE6}" type="parTrans" cxnId="{470D7B69-5806-48D0-AA88-26400D32FE38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9AC364B-A2C3-4C0E-A9FB-8951FB033F53}" type="sibTrans" cxnId="{470D7B69-5806-48D0-AA88-26400D32FE38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3501CA2-0B19-4A00-ADA0-F206533944E8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FOLLOW-UP DIETOLOGO/DIETISTA </a:t>
          </a:r>
          <a:endParaRPr lang="it-IT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8F942B-D46D-4546-8088-445F3E22EF5D}" type="parTrans" cxnId="{DE1A9430-CDD4-4A63-B237-7A02F9378EA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E34F8DB-5C01-4F1A-BB7C-E3BF7CFA7AEC}" type="sibTrans" cxnId="{DE1A9430-CDD4-4A63-B237-7A02F9378EA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67549B6-1987-4A01-BE27-2A39FF2A10E9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INTERVENTO</a:t>
          </a:r>
          <a:endParaRPr lang="it-IT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EE128D-9111-4609-A54E-DAFD2435C438}" type="parTrans" cxnId="{8F58CEF8-A360-4F60-9CEB-4578E541CC2B}">
      <dgm:prSet/>
      <dgm:spPr/>
      <dgm:t>
        <a:bodyPr/>
        <a:lstStyle/>
        <a:p>
          <a:endParaRPr lang="it-IT"/>
        </a:p>
      </dgm:t>
    </dgm:pt>
    <dgm:pt modelId="{14D39666-1DF7-40BD-A24E-C2A12B91DE41}" type="sibTrans" cxnId="{8F58CEF8-A360-4F60-9CEB-4578E541CC2B}">
      <dgm:prSet/>
      <dgm:spPr/>
      <dgm:t>
        <a:bodyPr/>
        <a:lstStyle/>
        <a:p>
          <a:endParaRPr lang="it-IT"/>
        </a:p>
      </dgm:t>
    </dgm:pt>
    <dgm:pt modelId="{1661ABD3-CDB6-40BE-B9E3-FDB6B1780E56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PROGRAMMA </a:t>
          </a:r>
        </a:p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TERAPEUTICO</a:t>
          </a:r>
        </a:p>
      </dgm:t>
    </dgm:pt>
    <dgm:pt modelId="{241B439A-ECC1-4BEE-A279-AF774A09F535}" type="parTrans" cxnId="{26834625-0BA9-4EAA-98C8-94464EBB3440}">
      <dgm:prSet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it-IT"/>
        </a:p>
      </dgm:t>
    </dgm:pt>
    <dgm:pt modelId="{3DC619F9-523B-4350-8AB0-5FADA5E5A4FC}" type="sibTrans" cxnId="{26834625-0BA9-4EAA-98C8-94464EBB3440}">
      <dgm:prSet/>
      <dgm:spPr/>
      <dgm:t>
        <a:bodyPr/>
        <a:lstStyle/>
        <a:p>
          <a:endParaRPr lang="it-IT"/>
        </a:p>
      </dgm:t>
    </dgm:pt>
    <dgm:pt modelId="{189CB19C-5068-413E-B5C6-EE7C7EB6C4C7}" type="pres">
      <dgm:prSet presAssocID="{A649D17F-97CB-4233-9CB0-9769D42769D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D26B563D-73E5-4592-8340-1C3FD83A674D}" type="pres">
      <dgm:prSet presAssocID="{E67549B6-1987-4A01-BE27-2A39FF2A10E9}" presName="hierRoot1" presStyleCnt="0">
        <dgm:presLayoutVars>
          <dgm:hierBranch val="init"/>
        </dgm:presLayoutVars>
      </dgm:prSet>
      <dgm:spPr/>
    </dgm:pt>
    <dgm:pt modelId="{A5CCA2D2-108C-4EF1-A2BF-09AF1601BE71}" type="pres">
      <dgm:prSet presAssocID="{E67549B6-1987-4A01-BE27-2A39FF2A10E9}" presName="rootComposite1" presStyleCnt="0"/>
      <dgm:spPr/>
    </dgm:pt>
    <dgm:pt modelId="{F119C470-8840-4EEF-9D97-248BF6549EF5}" type="pres">
      <dgm:prSet presAssocID="{E67549B6-1987-4A01-BE27-2A39FF2A10E9}" presName="rootText1" presStyleLbl="alignAcc1" presStyleIdx="0" presStyleCnt="0" custLinFactNeighborX="-11304" custLinFactNeighborY="1177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3D85649-E08E-4D88-8C8F-48B28F04190E}" type="pres">
      <dgm:prSet presAssocID="{E67549B6-1987-4A01-BE27-2A39FF2A10E9}" presName="topArc1" presStyleLbl="parChTrans1D1" presStyleIdx="0" presStyleCnt="12"/>
      <dgm:spPr/>
    </dgm:pt>
    <dgm:pt modelId="{C277D405-B072-405E-AAF1-CACC3140FD1F}" type="pres">
      <dgm:prSet presAssocID="{E67549B6-1987-4A01-BE27-2A39FF2A10E9}" presName="bottomArc1" presStyleLbl="parChTrans1D1" presStyleIdx="1" presStyleCnt="12"/>
      <dgm:spPr/>
    </dgm:pt>
    <dgm:pt modelId="{5D2F4588-A1AE-43DC-9E50-23F19AEC8C1A}" type="pres">
      <dgm:prSet presAssocID="{E67549B6-1987-4A01-BE27-2A39FF2A10E9}" presName="topConnNode1" presStyleLbl="node1" presStyleIdx="0" presStyleCnt="0"/>
      <dgm:spPr/>
      <dgm:t>
        <a:bodyPr/>
        <a:lstStyle/>
        <a:p>
          <a:endParaRPr lang="it-IT"/>
        </a:p>
      </dgm:t>
    </dgm:pt>
    <dgm:pt modelId="{63F7B00E-B2C6-4632-A801-A79EF93F31FE}" type="pres">
      <dgm:prSet presAssocID="{E67549B6-1987-4A01-BE27-2A39FF2A10E9}" presName="hierChild2" presStyleCnt="0"/>
      <dgm:spPr/>
    </dgm:pt>
    <dgm:pt modelId="{1D41CD98-B74A-4522-84C8-9869CA44C19A}" type="pres">
      <dgm:prSet presAssocID="{13342EF7-9537-4D3F-BF75-B563200E447F}" presName="Name28" presStyleLbl="parChTrans1D2" presStyleIdx="0" presStyleCnt="4"/>
      <dgm:spPr/>
      <dgm:t>
        <a:bodyPr/>
        <a:lstStyle/>
        <a:p>
          <a:endParaRPr lang="it-IT"/>
        </a:p>
      </dgm:t>
    </dgm:pt>
    <dgm:pt modelId="{EED59438-84A8-42AB-8C0B-ECAC291B0E55}" type="pres">
      <dgm:prSet presAssocID="{01E1BAD6-CA56-42E9-8892-1CB68D721657}" presName="hierRoot2" presStyleCnt="0">
        <dgm:presLayoutVars>
          <dgm:hierBranch val="init"/>
        </dgm:presLayoutVars>
      </dgm:prSet>
      <dgm:spPr/>
    </dgm:pt>
    <dgm:pt modelId="{4FD6223B-438F-484F-AB13-B5C836F471B4}" type="pres">
      <dgm:prSet presAssocID="{01E1BAD6-CA56-42E9-8892-1CB68D721657}" presName="rootComposite2" presStyleCnt="0"/>
      <dgm:spPr/>
    </dgm:pt>
    <dgm:pt modelId="{74992110-9D47-4594-BCB8-3828B230BB3F}" type="pres">
      <dgm:prSet presAssocID="{01E1BAD6-CA56-42E9-8892-1CB68D72165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8C7F105-9DBA-49EE-A8FE-19153843109D}" type="pres">
      <dgm:prSet presAssocID="{01E1BAD6-CA56-42E9-8892-1CB68D721657}" presName="topArc2" presStyleLbl="parChTrans1D1" presStyleIdx="2" presStyleCnt="12"/>
      <dgm:spPr/>
    </dgm:pt>
    <dgm:pt modelId="{3A86EA53-AD8F-493C-962A-4A4C1397FDC7}" type="pres">
      <dgm:prSet presAssocID="{01E1BAD6-CA56-42E9-8892-1CB68D721657}" presName="bottomArc2" presStyleLbl="parChTrans1D1" presStyleIdx="3" presStyleCnt="12"/>
      <dgm:spPr/>
    </dgm:pt>
    <dgm:pt modelId="{E5D3041F-4CFF-4419-9CB0-5B96B9D07D3C}" type="pres">
      <dgm:prSet presAssocID="{01E1BAD6-CA56-42E9-8892-1CB68D721657}" presName="topConnNode2" presStyleLbl="node2" presStyleIdx="0" presStyleCnt="0"/>
      <dgm:spPr/>
      <dgm:t>
        <a:bodyPr/>
        <a:lstStyle/>
        <a:p>
          <a:endParaRPr lang="it-IT"/>
        </a:p>
      </dgm:t>
    </dgm:pt>
    <dgm:pt modelId="{74374E96-487D-4C6F-B625-C53774958597}" type="pres">
      <dgm:prSet presAssocID="{01E1BAD6-CA56-42E9-8892-1CB68D721657}" presName="hierChild4" presStyleCnt="0"/>
      <dgm:spPr/>
    </dgm:pt>
    <dgm:pt modelId="{C238BF34-95B2-4214-BD77-19123A38556C}" type="pres">
      <dgm:prSet presAssocID="{01E1BAD6-CA56-42E9-8892-1CB68D721657}" presName="hierChild5" presStyleCnt="0"/>
      <dgm:spPr/>
    </dgm:pt>
    <dgm:pt modelId="{9EAEDB53-77A0-4389-861A-F48374A6217B}" type="pres">
      <dgm:prSet presAssocID="{442B8F8F-860B-4444-BC72-9AB241157AE6}" presName="Name28" presStyleLbl="parChTrans1D2" presStyleIdx="1" presStyleCnt="4"/>
      <dgm:spPr/>
      <dgm:t>
        <a:bodyPr/>
        <a:lstStyle/>
        <a:p>
          <a:endParaRPr lang="it-IT"/>
        </a:p>
      </dgm:t>
    </dgm:pt>
    <dgm:pt modelId="{A5D9F970-0E66-450E-8A93-35F23583DD6B}" type="pres">
      <dgm:prSet presAssocID="{36D08FF9-D206-44DF-8D1B-9D864896C919}" presName="hierRoot2" presStyleCnt="0">
        <dgm:presLayoutVars>
          <dgm:hierBranch val="init"/>
        </dgm:presLayoutVars>
      </dgm:prSet>
      <dgm:spPr/>
    </dgm:pt>
    <dgm:pt modelId="{0F3B165C-B5C9-4C30-9B84-48D7ACB673CA}" type="pres">
      <dgm:prSet presAssocID="{36D08FF9-D206-44DF-8D1B-9D864896C919}" presName="rootComposite2" presStyleCnt="0"/>
      <dgm:spPr/>
    </dgm:pt>
    <dgm:pt modelId="{AD3C8F95-064C-4EB6-B55F-FC0AF9B26D5F}" type="pres">
      <dgm:prSet presAssocID="{36D08FF9-D206-44DF-8D1B-9D864896C91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4A271A5-E01F-463C-BA5D-6AA5F5080B42}" type="pres">
      <dgm:prSet presAssocID="{36D08FF9-D206-44DF-8D1B-9D864896C919}" presName="topArc2" presStyleLbl="parChTrans1D1" presStyleIdx="4" presStyleCnt="12"/>
      <dgm:spPr/>
    </dgm:pt>
    <dgm:pt modelId="{72AE44F5-A6A6-4CE7-8B39-646444448999}" type="pres">
      <dgm:prSet presAssocID="{36D08FF9-D206-44DF-8D1B-9D864896C919}" presName="bottomArc2" presStyleLbl="parChTrans1D1" presStyleIdx="5" presStyleCnt="12"/>
      <dgm:spPr/>
    </dgm:pt>
    <dgm:pt modelId="{D6DBD5D8-1B04-4576-9680-DC51B10D916B}" type="pres">
      <dgm:prSet presAssocID="{36D08FF9-D206-44DF-8D1B-9D864896C919}" presName="topConnNode2" presStyleLbl="node2" presStyleIdx="0" presStyleCnt="0"/>
      <dgm:spPr/>
      <dgm:t>
        <a:bodyPr/>
        <a:lstStyle/>
        <a:p>
          <a:endParaRPr lang="it-IT"/>
        </a:p>
      </dgm:t>
    </dgm:pt>
    <dgm:pt modelId="{31CCC3AE-26D0-4D30-9AA5-F659C088C1A7}" type="pres">
      <dgm:prSet presAssocID="{36D08FF9-D206-44DF-8D1B-9D864896C919}" presName="hierChild4" presStyleCnt="0"/>
      <dgm:spPr/>
    </dgm:pt>
    <dgm:pt modelId="{EE8BF658-C59D-49AB-AD76-C6C1AAEDDFAB}" type="pres">
      <dgm:prSet presAssocID="{36D08FF9-D206-44DF-8D1B-9D864896C919}" presName="hierChild5" presStyleCnt="0"/>
      <dgm:spPr/>
    </dgm:pt>
    <dgm:pt modelId="{6C7AC6DF-8074-4C1B-9719-47D7241AA021}" type="pres">
      <dgm:prSet presAssocID="{3F159305-D2BE-493C-BB86-267F1FB0F976}" presName="Name28" presStyleLbl="parChTrans1D2" presStyleIdx="2" presStyleCnt="4"/>
      <dgm:spPr/>
      <dgm:t>
        <a:bodyPr/>
        <a:lstStyle/>
        <a:p>
          <a:endParaRPr lang="it-IT"/>
        </a:p>
      </dgm:t>
    </dgm:pt>
    <dgm:pt modelId="{E204C026-9079-4DD4-AE0A-C57F97E53422}" type="pres">
      <dgm:prSet presAssocID="{205910D3-627C-4A45-B2CD-E4DBB8D5827B}" presName="hierRoot2" presStyleCnt="0">
        <dgm:presLayoutVars>
          <dgm:hierBranch val="init"/>
        </dgm:presLayoutVars>
      </dgm:prSet>
      <dgm:spPr/>
    </dgm:pt>
    <dgm:pt modelId="{E3B9787F-03E8-4A15-8B46-497756CB222C}" type="pres">
      <dgm:prSet presAssocID="{205910D3-627C-4A45-B2CD-E4DBB8D5827B}" presName="rootComposite2" presStyleCnt="0"/>
      <dgm:spPr/>
    </dgm:pt>
    <dgm:pt modelId="{12C6CDFC-FBB1-48DD-9A0E-70BBFA07AA3E}" type="pres">
      <dgm:prSet presAssocID="{205910D3-627C-4A45-B2CD-E4DBB8D5827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30B927F-4044-4378-BB75-833A703D5C3B}" type="pres">
      <dgm:prSet presAssocID="{205910D3-627C-4A45-B2CD-E4DBB8D5827B}" presName="topArc2" presStyleLbl="parChTrans1D1" presStyleIdx="6" presStyleCnt="12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it-IT"/>
        </a:p>
      </dgm:t>
    </dgm:pt>
    <dgm:pt modelId="{FD728E48-8D4A-419A-9CE8-BF26BB6E10F1}" type="pres">
      <dgm:prSet presAssocID="{205910D3-627C-4A45-B2CD-E4DBB8D5827B}" presName="bottomArc2" presStyleLbl="parChTrans1D1" presStyleIdx="7" presStyleCnt="12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it-IT"/>
        </a:p>
      </dgm:t>
    </dgm:pt>
    <dgm:pt modelId="{CF7B033A-04AC-4815-A825-FDB0F789FC6C}" type="pres">
      <dgm:prSet presAssocID="{205910D3-627C-4A45-B2CD-E4DBB8D5827B}" presName="topConnNode2" presStyleLbl="node2" presStyleIdx="0" presStyleCnt="0"/>
      <dgm:spPr/>
      <dgm:t>
        <a:bodyPr/>
        <a:lstStyle/>
        <a:p>
          <a:endParaRPr lang="it-IT"/>
        </a:p>
      </dgm:t>
    </dgm:pt>
    <dgm:pt modelId="{DB43D8A4-0D27-47FC-A555-50D75DA57D8B}" type="pres">
      <dgm:prSet presAssocID="{205910D3-627C-4A45-B2CD-E4DBB8D5827B}" presName="hierChild4" presStyleCnt="0"/>
      <dgm:spPr/>
    </dgm:pt>
    <dgm:pt modelId="{8ECE4DF3-B49F-4D77-92A4-589105C67B03}" type="pres">
      <dgm:prSet presAssocID="{241B439A-ECC1-4BEE-A279-AF774A09F535}" presName="Name28" presStyleLbl="parChTrans1D3" presStyleIdx="0" presStyleCnt="1"/>
      <dgm:spPr/>
      <dgm:t>
        <a:bodyPr/>
        <a:lstStyle/>
        <a:p>
          <a:endParaRPr lang="it-IT"/>
        </a:p>
      </dgm:t>
    </dgm:pt>
    <dgm:pt modelId="{4AFE9F2D-45A8-48C5-AA92-AF051AA81B1A}" type="pres">
      <dgm:prSet presAssocID="{1661ABD3-CDB6-40BE-B9E3-FDB6B1780E56}" presName="hierRoot2" presStyleCnt="0">
        <dgm:presLayoutVars>
          <dgm:hierBranch val="init"/>
        </dgm:presLayoutVars>
      </dgm:prSet>
      <dgm:spPr/>
    </dgm:pt>
    <dgm:pt modelId="{3295DC09-95F5-4A1D-9397-C4B5B2716A2C}" type="pres">
      <dgm:prSet presAssocID="{1661ABD3-CDB6-40BE-B9E3-FDB6B1780E56}" presName="rootComposite2" presStyleCnt="0"/>
      <dgm:spPr/>
    </dgm:pt>
    <dgm:pt modelId="{4549D7F8-2230-4F0B-9693-2068E75F568A}" type="pres">
      <dgm:prSet presAssocID="{1661ABD3-CDB6-40BE-B9E3-FDB6B1780E56}" presName="rootText2" presStyleLbl="alignAcc1" presStyleIdx="0" presStyleCnt="0" custLinFactNeighborX="266" custLinFactNeighborY="-4306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ECA1FDC-311E-49DA-9304-AC3D343D5DFF}" type="pres">
      <dgm:prSet presAssocID="{1661ABD3-CDB6-40BE-B9E3-FDB6B1780E56}" presName="topArc2" presStyleLbl="parChTrans1D1" presStyleIdx="8" presStyleCnt="12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it-IT"/>
        </a:p>
      </dgm:t>
    </dgm:pt>
    <dgm:pt modelId="{2D02B809-663F-4596-9996-156F96049198}" type="pres">
      <dgm:prSet presAssocID="{1661ABD3-CDB6-40BE-B9E3-FDB6B1780E56}" presName="bottomArc2" presStyleLbl="parChTrans1D1" presStyleIdx="9" presStyleCnt="12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it-IT"/>
        </a:p>
      </dgm:t>
    </dgm:pt>
    <dgm:pt modelId="{41B948B9-EB30-42B3-B23B-69830692555E}" type="pres">
      <dgm:prSet presAssocID="{1661ABD3-CDB6-40BE-B9E3-FDB6B1780E56}" presName="topConnNode2" presStyleLbl="node3" presStyleIdx="0" presStyleCnt="0"/>
      <dgm:spPr/>
      <dgm:t>
        <a:bodyPr/>
        <a:lstStyle/>
        <a:p>
          <a:endParaRPr lang="it-IT"/>
        </a:p>
      </dgm:t>
    </dgm:pt>
    <dgm:pt modelId="{0EDB3FAC-DEA1-48D3-A513-7B38C7403564}" type="pres">
      <dgm:prSet presAssocID="{1661ABD3-CDB6-40BE-B9E3-FDB6B1780E56}" presName="hierChild4" presStyleCnt="0"/>
      <dgm:spPr/>
    </dgm:pt>
    <dgm:pt modelId="{FB0617BA-D8AF-4E8F-BEE5-8F22523306D6}" type="pres">
      <dgm:prSet presAssocID="{1661ABD3-CDB6-40BE-B9E3-FDB6B1780E56}" presName="hierChild5" presStyleCnt="0"/>
      <dgm:spPr/>
    </dgm:pt>
    <dgm:pt modelId="{D40BD94A-FCCB-40C5-8E63-E50A91BC9417}" type="pres">
      <dgm:prSet presAssocID="{205910D3-627C-4A45-B2CD-E4DBB8D5827B}" presName="hierChild5" presStyleCnt="0"/>
      <dgm:spPr/>
    </dgm:pt>
    <dgm:pt modelId="{E3E8C2C1-AA4C-477B-8FE1-2B5824F67CC2}" type="pres">
      <dgm:prSet presAssocID="{6A8F942B-D46D-4546-8088-445F3E22EF5D}" presName="Name28" presStyleLbl="parChTrans1D2" presStyleIdx="3" presStyleCnt="4"/>
      <dgm:spPr/>
      <dgm:t>
        <a:bodyPr/>
        <a:lstStyle/>
        <a:p>
          <a:endParaRPr lang="it-IT"/>
        </a:p>
      </dgm:t>
    </dgm:pt>
    <dgm:pt modelId="{5611AD04-67E9-4226-BCDF-15A22BBE3BB3}" type="pres">
      <dgm:prSet presAssocID="{13501CA2-0B19-4A00-ADA0-F206533944E8}" presName="hierRoot2" presStyleCnt="0">
        <dgm:presLayoutVars>
          <dgm:hierBranch val="init"/>
        </dgm:presLayoutVars>
      </dgm:prSet>
      <dgm:spPr/>
    </dgm:pt>
    <dgm:pt modelId="{ED92D63B-F2EC-4B5A-9BD4-86F74198DDDA}" type="pres">
      <dgm:prSet presAssocID="{13501CA2-0B19-4A00-ADA0-F206533944E8}" presName="rootComposite2" presStyleCnt="0"/>
      <dgm:spPr/>
    </dgm:pt>
    <dgm:pt modelId="{A40C0EAE-6B6C-4E9A-97E4-F7A4DD80119A}" type="pres">
      <dgm:prSet presAssocID="{13501CA2-0B19-4A00-ADA0-F206533944E8}" presName="rootText2" presStyleLbl="alignAcc1" presStyleIdx="0" presStyleCnt="0" custScaleX="11122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EB71F6D-95C9-45C6-A0B1-126A4A9C08F8}" type="pres">
      <dgm:prSet presAssocID="{13501CA2-0B19-4A00-ADA0-F206533944E8}" presName="topArc2" presStyleLbl="parChTrans1D1" presStyleIdx="10" presStyleCnt="12"/>
      <dgm:spPr/>
    </dgm:pt>
    <dgm:pt modelId="{4FE193B7-511A-4FAB-8DD9-80EB46C26F44}" type="pres">
      <dgm:prSet presAssocID="{13501CA2-0B19-4A00-ADA0-F206533944E8}" presName="bottomArc2" presStyleLbl="parChTrans1D1" presStyleIdx="11" presStyleCnt="12"/>
      <dgm:spPr/>
    </dgm:pt>
    <dgm:pt modelId="{DBE9CA49-6DB7-4102-83D3-45D0F7B7A27F}" type="pres">
      <dgm:prSet presAssocID="{13501CA2-0B19-4A00-ADA0-F206533944E8}" presName="topConnNode2" presStyleLbl="node2" presStyleIdx="0" presStyleCnt="0"/>
      <dgm:spPr/>
      <dgm:t>
        <a:bodyPr/>
        <a:lstStyle/>
        <a:p>
          <a:endParaRPr lang="it-IT"/>
        </a:p>
      </dgm:t>
    </dgm:pt>
    <dgm:pt modelId="{D9B6CAF3-C756-40D5-A257-C04F0D943FA5}" type="pres">
      <dgm:prSet presAssocID="{13501CA2-0B19-4A00-ADA0-F206533944E8}" presName="hierChild4" presStyleCnt="0"/>
      <dgm:spPr/>
    </dgm:pt>
    <dgm:pt modelId="{6AA3CBBA-5ABD-46C6-B006-0AED87563131}" type="pres">
      <dgm:prSet presAssocID="{13501CA2-0B19-4A00-ADA0-F206533944E8}" presName="hierChild5" presStyleCnt="0"/>
      <dgm:spPr/>
    </dgm:pt>
    <dgm:pt modelId="{8E3B1C5D-9609-4A27-B484-8F22152F2C15}" type="pres">
      <dgm:prSet presAssocID="{E67549B6-1987-4A01-BE27-2A39FF2A10E9}" presName="hierChild3" presStyleCnt="0"/>
      <dgm:spPr/>
    </dgm:pt>
  </dgm:ptLst>
  <dgm:cxnLst>
    <dgm:cxn modelId="{1A4BF28A-59CC-41EB-9755-EA3F2F22A7F5}" type="presOf" srcId="{E67549B6-1987-4A01-BE27-2A39FF2A10E9}" destId="{F119C470-8840-4EEF-9D97-248BF6549EF5}" srcOrd="0" destOrd="0" presId="urn:microsoft.com/office/officeart/2008/layout/HalfCircleOrganizationChart"/>
    <dgm:cxn modelId="{F6779F69-5D3D-4557-B075-8E44A7989A97}" type="presOf" srcId="{3F159305-D2BE-493C-BB86-267F1FB0F976}" destId="{6C7AC6DF-8074-4C1B-9719-47D7241AA021}" srcOrd="0" destOrd="0" presId="urn:microsoft.com/office/officeart/2008/layout/HalfCircleOrganizationChart"/>
    <dgm:cxn modelId="{8F58CEF8-A360-4F60-9CEB-4578E541CC2B}" srcId="{A649D17F-97CB-4233-9CB0-9769D42769D5}" destId="{E67549B6-1987-4A01-BE27-2A39FF2A10E9}" srcOrd="0" destOrd="0" parTransId="{A7EE128D-9111-4609-A54E-DAFD2435C438}" sibTransId="{14D39666-1DF7-40BD-A24E-C2A12B91DE41}"/>
    <dgm:cxn modelId="{DA0D9B09-986B-4A17-A3A6-41FB0152FC9D}" type="presOf" srcId="{205910D3-627C-4A45-B2CD-E4DBB8D5827B}" destId="{12C6CDFC-FBB1-48DD-9A0E-70BBFA07AA3E}" srcOrd="0" destOrd="0" presId="urn:microsoft.com/office/officeart/2008/layout/HalfCircleOrganizationChart"/>
    <dgm:cxn modelId="{8E91E501-754B-4FD4-A042-C24D61697092}" srcId="{E67549B6-1987-4A01-BE27-2A39FF2A10E9}" destId="{01E1BAD6-CA56-42E9-8892-1CB68D721657}" srcOrd="0" destOrd="0" parTransId="{13342EF7-9537-4D3F-BF75-B563200E447F}" sibTransId="{093F41CE-42EC-434E-B69A-D81849128099}"/>
    <dgm:cxn modelId="{26834625-0BA9-4EAA-98C8-94464EBB3440}" srcId="{205910D3-627C-4A45-B2CD-E4DBB8D5827B}" destId="{1661ABD3-CDB6-40BE-B9E3-FDB6B1780E56}" srcOrd="0" destOrd="0" parTransId="{241B439A-ECC1-4BEE-A279-AF774A09F535}" sibTransId="{3DC619F9-523B-4350-8AB0-5FADA5E5A4FC}"/>
    <dgm:cxn modelId="{1E4CCC17-050E-40F3-BF75-6173216B5E52}" type="presOf" srcId="{36D08FF9-D206-44DF-8D1B-9D864896C919}" destId="{D6DBD5D8-1B04-4576-9680-DC51B10D916B}" srcOrd="1" destOrd="0" presId="urn:microsoft.com/office/officeart/2008/layout/HalfCircleOrganizationChart"/>
    <dgm:cxn modelId="{9B557CC2-ABAD-4661-A918-D6F8F992AD7D}" type="presOf" srcId="{1661ABD3-CDB6-40BE-B9E3-FDB6B1780E56}" destId="{4549D7F8-2230-4F0B-9693-2068E75F568A}" srcOrd="0" destOrd="0" presId="urn:microsoft.com/office/officeart/2008/layout/HalfCircleOrganizationChart"/>
    <dgm:cxn modelId="{470D7B69-5806-48D0-AA88-26400D32FE38}" srcId="{E67549B6-1987-4A01-BE27-2A39FF2A10E9}" destId="{36D08FF9-D206-44DF-8D1B-9D864896C919}" srcOrd="1" destOrd="0" parTransId="{442B8F8F-860B-4444-BC72-9AB241157AE6}" sibTransId="{59AC364B-A2C3-4C0E-A9FB-8951FB033F53}"/>
    <dgm:cxn modelId="{DE1A9430-CDD4-4A63-B237-7A02F9378EAF}" srcId="{E67549B6-1987-4A01-BE27-2A39FF2A10E9}" destId="{13501CA2-0B19-4A00-ADA0-F206533944E8}" srcOrd="3" destOrd="0" parTransId="{6A8F942B-D46D-4546-8088-445F3E22EF5D}" sibTransId="{4E34F8DB-5C01-4F1A-BB7C-E3BF7CFA7AEC}"/>
    <dgm:cxn modelId="{3F04F72E-D9F6-4AD8-90B2-9EC49ED3DE5E}" type="presOf" srcId="{01E1BAD6-CA56-42E9-8892-1CB68D721657}" destId="{74992110-9D47-4594-BCB8-3828B230BB3F}" srcOrd="0" destOrd="0" presId="urn:microsoft.com/office/officeart/2008/layout/HalfCircleOrganizationChart"/>
    <dgm:cxn modelId="{B63FE873-DB88-4F42-A309-96C91BA0980C}" type="presOf" srcId="{36D08FF9-D206-44DF-8D1B-9D864896C919}" destId="{AD3C8F95-064C-4EB6-B55F-FC0AF9B26D5F}" srcOrd="0" destOrd="0" presId="urn:microsoft.com/office/officeart/2008/layout/HalfCircleOrganizationChart"/>
    <dgm:cxn modelId="{2BCD1DD7-EB65-4D9E-83F6-2A6DAA707A44}" srcId="{E67549B6-1987-4A01-BE27-2A39FF2A10E9}" destId="{205910D3-627C-4A45-B2CD-E4DBB8D5827B}" srcOrd="2" destOrd="0" parTransId="{3F159305-D2BE-493C-BB86-267F1FB0F976}" sibTransId="{6FB75F61-7AFF-4D64-BB6C-76D2B1462F98}"/>
    <dgm:cxn modelId="{DB1BFC95-9EA7-4BFF-B1A7-906A502F8AE7}" type="presOf" srcId="{13342EF7-9537-4D3F-BF75-B563200E447F}" destId="{1D41CD98-B74A-4522-84C8-9869CA44C19A}" srcOrd="0" destOrd="0" presId="urn:microsoft.com/office/officeart/2008/layout/HalfCircleOrganizationChart"/>
    <dgm:cxn modelId="{4138CECD-88E4-470A-A0B9-23DFFA74D8E6}" type="presOf" srcId="{13501CA2-0B19-4A00-ADA0-F206533944E8}" destId="{DBE9CA49-6DB7-4102-83D3-45D0F7B7A27F}" srcOrd="1" destOrd="0" presId="urn:microsoft.com/office/officeart/2008/layout/HalfCircleOrganizationChart"/>
    <dgm:cxn modelId="{1720EB1C-6BD3-4911-AAAB-371E39602D2F}" type="presOf" srcId="{13501CA2-0B19-4A00-ADA0-F206533944E8}" destId="{A40C0EAE-6B6C-4E9A-97E4-F7A4DD80119A}" srcOrd="0" destOrd="0" presId="urn:microsoft.com/office/officeart/2008/layout/HalfCircleOrganizationChart"/>
    <dgm:cxn modelId="{BFCEA159-FF94-447B-8E27-122EE4E52C9C}" type="presOf" srcId="{442B8F8F-860B-4444-BC72-9AB241157AE6}" destId="{9EAEDB53-77A0-4389-861A-F48374A6217B}" srcOrd="0" destOrd="0" presId="urn:microsoft.com/office/officeart/2008/layout/HalfCircleOrganizationChart"/>
    <dgm:cxn modelId="{2BE35C1E-FF66-418B-8F6C-2E8FFC3E4C87}" type="presOf" srcId="{01E1BAD6-CA56-42E9-8892-1CB68D721657}" destId="{E5D3041F-4CFF-4419-9CB0-5B96B9D07D3C}" srcOrd="1" destOrd="0" presId="urn:microsoft.com/office/officeart/2008/layout/HalfCircleOrganizationChart"/>
    <dgm:cxn modelId="{B13CC17C-02BA-4AFD-9F60-5F355C5B010C}" type="presOf" srcId="{241B439A-ECC1-4BEE-A279-AF774A09F535}" destId="{8ECE4DF3-B49F-4D77-92A4-589105C67B03}" srcOrd="0" destOrd="0" presId="urn:microsoft.com/office/officeart/2008/layout/HalfCircleOrganizationChart"/>
    <dgm:cxn modelId="{A2689A32-C2B6-4485-BA2F-AA76FDA01C23}" type="presOf" srcId="{1661ABD3-CDB6-40BE-B9E3-FDB6B1780E56}" destId="{41B948B9-EB30-42B3-B23B-69830692555E}" srcOrd="1" destOrd="0" presId="urn:microsoft.com/office/officeart/2008/layout/HalfCircleOrganizationChart"/>
    <dgm:cxn modelId="{56D63937-B8C6-4496-952E-B5CC69826878}" type="presOf" srcId="{A649D17F-97CB-4233-9CB0-9769D42769D5}" destId="{189CB19C-5068-413E-B5C6-EE7C7EB6C4C7}" srcOrd="0" destOrd="0" presId="urn:microsoft.com/office/officeart/2008/layout/HalfCircleOrganizationChart"/>
    <dgm:cxn modelId="{3AEC56C3-0D83-4264-B367-44D7BD92852B}" type="presOf" srcId="{205910D3-627C-4A45-B2CD-E4DBB8D5827B}" destId="{CF7B033A-04AC-4815-A825-FDB0F789FC6C}" srcOrd="1" destOrd="0" presId="urn:microsoft.com/office/officeart/2008/layout/HalfCircleOrganizationChart"/>
    <dgm:cxn modelId="{EFCFE304-5C61-4763-AD94-1B2A7D5F9A23}" type="presOf" srcId="{6A8F942B-D46D-4546-8088-445F3E22EF5D}" destId="{E3E8C2C1-AA4C-477B-8FE1-2B5824F67CC2}" srcOrd="0" destOrd="0" presId="urn:microsoft.com/office/officeart/2008/layout/HalfCircleOrganizationChart"/>
    <dgm:cxn modelId="{FD5B3159-2C28-4840-8D36-CD32E5648565}" type="presOf" srcId="{E67549B6-1987-4A01-BE27-2A39FF2A10E9}" destId="{5D2F4588-A1AE-43DC-9E50-23F19AEC8C1A}" srcOrd="1" destOrd="0" presId="urn:microsoft.com/office/officeart/2008/layout/HalfCircleOrganizationChart"/>
    <dgm:cxn modelId="{3FD151A6-BCA6-4462-8103-67FAB6A76BB2}" type="presParOf" srcId="{189CB19C-5068-413E-B5C6-EE7C7EB6C4C7}" destId="{D26B563D-73E5-4592-8340-1C3FD83A674D}" srcOrd="0" destOrd="0" presId="urn:microsoft.com/office/officeart/2008/layout/HalfCircleOrganizationChart"/>
    <dgm:cxn modelId="{F8AF7D6F-E09B-4026-8A42-29A014F853DC}" type="presParOf" srcId="{D26B563D-73E5-4592-8340-1C3FD83A674D}" destId="{A5CCA2D2-108C-4EF1-A2BF-09AF1601BE71}" srcOrd="0" destOrd="0" presId="urn:microsoft.com/office/officeart/2008/layout/HalfCircleOrganizationChart"/>
    <dgm:cxn modelId="{E9E1E4DF-8C7D-4AB8-AE9C-C9EC596FBA45}" type="presParOf" srcId="{A5CCA2D2-108C-4EF1-A2BF-09AF1601BE71}" destId="{F119C470-8840-4EEF-9D97-248BF6549EF5}" srcOrd="0" destOrd="0" presId="urn:microsoft.com/office/officeart/2008/layout/HalfCircleOrganizationChart"/>
    <dgm:cxn modelId="{7DBFF719-E7CC-42CA-A579-1B41301752B5}" type="presParOf" srcId="{A5CCA2D2-108C-4EF1-A2BF-09AF1601BE71}" destId="{43D85649-E08E-4D88-8C8F-48B28F04190E}" srcOrd="1" destOrd="0" presId="urn:microsoft.com/office/officeart/2008/layout/HalfCircleOrganizationChart"/>
    <dgm:cxn modelId="{63294E99-8F37-49B8-9381-4905A6CBF7B9}" type="presParOf" srcId="{A5CCA2D2-108C-4EF1-A2BF-09AF1601BE71}" destId="{C277D405-B072-405E-AAF1-CACC3140FD1F}" srcOrd="2" destOrd="0" presId="urn:microsoft.com/office/officeart/2008/layout/HalfCircleOrganizationChart"/>
    <dgm:cxn modelId="{BBDBEAA1-BB45-45D4-8F8B-F20C7A622AE1}" type="presParOf" srcId="{A5CCA2D2-108C-4EF1-A2BF-09AF1601BE71}" destId="{5D2F4588-A1AE-43DC-9E50-23F19AEC8C1A}" srcOrd="3" destOrd="0" presId="urn:microsoft.com/office/officeart/2008/layout/HalfCircleOrganizationChart"/>
    <dgm:cxn modelId="{4F9D4C1D-7739-4272-B8F4-BB17ADC052B2}" type="presParOf" srcId="{D26B563D-73E5-4592-8340-1C3FD83A674D}" destId="{63F7B00E-B2C6-4632-A801-A79EF93F31FE}" srcOrd="1" destOrd="0" presId="urn:microsoft.com/office/officeart/2008/layout/HalfCircleOrganizationChart"/>
    <dgm:cxn modelId="{29734E49-6066-409F-99AE-8DB81FB1C219}" type="presParOf" srcId="{63F7B00E-B2C6-4632-A801-A79EF93F31FE}" destId="{1D41CD98-B74A-4522-84C8-9869CA44C19A}" srcOrd="0" destOrd="0" presId="urn:microsoft.com/office/officeart/2008/layout/HalfCircleOrganizationChart"/>
    <dgm:cxn modelId="{D85ADFE3-36FD-4FDC-8133-E54BEC250DE4}" type="presParOf" srcId="{63F7B00E-B2C6-4632-A801-A79EF93F31FE}" destId="{EED59438-84A8-42AB-8C0B-ECAC291B0E55}" srcOrd="1" destOrd="0" presId="urn:microsoft.com/office/officeart/2008/layout/HalfCircleOrganizationChart"/>
    <dgm:cxn modelId="{3A1B2EF9-BFE1-46EC-B1AA-F9D9663C213B}" type="presParOf" srcId="{EED59438-84A8-42AB-8C0B-ECAC291B0E55}" destId="{4FD6223B-438F-484F-AB13-B5C836F471B4}" srcOrd="0" destOrd="0" presId="urn:microsoft.com/office/officeart/2008/layout/HalfCircleOrganizationChart"/>
    <dgm:cxn modelId="{6E5F5A64-B0C4-432E-B84C-515C5CED2D0F}" type="presParOf" srcId="{4FD6223B-438F-484F-AB13-B5C836F471B4}" destId="{74992110-9D47-4594-BCB8-3828B230BB3F}" srcOrd="0" destOrd="0" presId="urn:microsoft.com/office/officeart/2008/layout/HalfCircleOrganizationChart"/>
    <dgm:cxn modelId="{36926057-191B-4CF9-BCA5-1A282B56A4C1}" type="presParOf" srcId="{4FD6223B-438F-484F-AB13-B5C836F471B4}" destId="{B8C7F105-9DBA-49EE-A8FE-19153843109D}" srcOrd="1" destOrd="0" presId="urn:microsoft.com/office/officeart/2008/layout/HalfCircleOrganizationChart"/>
    <dgm:cxn modelId="{3F887251-B42C-4E5E-B85A-EDEE601D0272}" type="presParOf" srcId="{4FD6223B-438F-484F-AB13-B5C836F471B4}" destId="{3A86EA53-AD8F-493C-962A-4A4C1397FDC7}" srcOrd="2" destOrd="0" presId="urn:microsoft.com/office/officeart/2008/layout/HalfCircleOrganizationChart"/>
    <dgm:cxn modelId="{6B92BD2F-B0E7-410F-876E-B7111DDCEB2D}" type="presParOf" srcId="{4FD6223B-438F-484F-AB13-B5C836F471B4}" destId="{E5D3041F-4CFF-4419-9CB0-5B96B9D07D3C}" srcOrd="3" destOrd="0" presId="urn:microsoft.com/office/officeart/2008/layout/HalfCircleOrganizationChart"/>
    <dgm:cxn modelId="{DA6C36C7-3769-4C59-BC52-BD650F3528A9}" type="presParOf" srcId="{EED59438-84A8-42AB-8C0B-ECAC291B0E55}" destId="{74374E96-487D-4C6F-B625-C53774958597}" srcOrd="1" destOrd="0" presId="urn:microsoft.com/office/officeart/2008/layout/HalfCircleOrganizationChart"/>
    <dgm:cxn modelId="{BAD50173-1B90-4A52-9D84-5F8189831F34}" type="presParOf" srcId="{EED59438-84A8-42AB-8C0B-ECAC291B0E55}" destId="{C238BF34-95B2-4214-BD77-19123A38556C}" srcOrd="2" destOrd="0" presId="urn:microsoft.com/office/officeart/2008/layout/HalfCircleOrganizationChart"/>
    <dgm:cxn modelId="{DB3AEB7D-533F-4A3E-9D51-0E5248D444CD}" type="presParOf" srcId="{63F7B00E-B2C6-4632-A801-A79EF93F31FE}" destId="{9EAEDB53-77A0-4389-861A-F48374A6217B}" srcOrd="2" destOrd="0" presId="urn:microsoft.com/office/officeart/2008/layout/HalfCircleOrganizationChart"/>
    <dgm:cxn modelId="{F2C35EA6-A569-4F0E-AD50-977ADD8E18E2}" type="presParOf" srcId="{63F7B00E-B2C6-4632-A801-A79EF93F31FE}" destId="{A5D9F970-0E66-450E-8A93-35F23583DD6B}" srcOrd="3" destOrd="0" presId="urn:microsoft.com/office/officeart/2008/layout/HalfCircleOrganizationChart"/>
    <dgm:cxn modelId="{E1A40F62-072D-44A1-A1B1-5EAEE184617B}" type="presParOf" srcId="{A5D9F970-0E66-450E-8A93-35F23583DD6B}" destId="{0F3B165C-B5C9-4C30-9B84-48D7ACB673CA}" srcOrd="0" destOrd="0" presId="urn:microsoft.com/office/officeart/2008/layout/HalfCircleOrganizationChart"/>
    <dgm:cxn modelId="{A68284BD-9F7F-4490-B364-1318D2BFD671}" type="presParOf" srcId="{0F3B165C-B5C9-4C30-9B84-48D7ACB673CA}" destId="{AD3C8F95-064C-4EB6-B55F-FC0AF9B26D5F}" srcOrd="0" destOrd="0" presId="urn:microsoft.com/office/officeart/2008/layout/HalfCircleOrganizationChart"/>
    <dgm:cxn modelId="{3B13FD60-C423-44BB-9D60-B66254F33128}" type="presParOf" srcId="{0F3B165C-B5C9-4C30-9B84-48D7ACB673CA}" destId="{D4A271A5-E01F-463C-BA5D-6AA5F5080B42}" srcOrd="1" destOrd="0" presId="urn:microsoft.com/office/officeart/2008/layout/HalfCircleOrganizationChart"/>
    <dgm:cxn modelId="{621A2267-2FFF-4E42-8284-08F3AD816F65}" type="presParOf" srcId="{0F3B165C-B5C9-4C30-9B84-48D7ACB673CA}" destId="{72AE44F5-A6A6-4CE7-8B39-646444448999}" srcOrd="2" destOrd="0" presId="urn:microsoft.com/office/officeart/2008/layout/HalfCircleOrganizationChart"/>
    <dgm:cxn modelId="{AD074E77-0BE5-4654-899C-4B32FCB22EFA}" type="presParOf" srcId="{0F3B165C-B5C9-4C30-9B84-48D7ACB673CA}" destId="{D6DBD5D8-1B04-4576-9680-DC51B10D916B}" srcOrd="3" destOrd="0" presId="urn:microsoft.com/office/officeart/2008/layout/HalfCircleOrganizationChart"/>
    <dgm:cxn modelId="{3DD642E9-609B-40F3-BD7D-8C0B21A2DDA2}" type="presParOf" srcId="{A5D9F970-0E66-450E-8A93-35F23583DD6B}" destId="{31CCC3AE-26D0-4D30-9AA5-F659C088C1A7}" srcOrd="1" destOrd="0" presId="urn:microsoft.com/office/officeart/2008/layout/HalfCircleOrganizationChart"/>
    <dgm:cxn modelId="{3A252A61-96FA-436D-943E-9AD355854329}" type="presParOf" srcId="{A5D9F970-0E66-450E-8A93-35F23583DD6B}" destId="{EE8BF658-C59D-49AB-AD76-C6C1AAEDDFAB}" srcOrd="2" destOrd="0" presId="urn:microsoft.com/office/officeart/2008/layout/HalfCircleOrganizationChart"/>
    <dgm:cxn modelId="{90D398F3-1805-43C8-BC28-224F90EC8270}" type="presParOf" srcId="{63F7B00E-B2C6-4632-A801-A79EF93F31FE}" destId="{6C7AC6DF-8074-4C1B-9719-47D7241AA021}" srcOrd="4" destOrd="0" presId="urn:microsoft.com/office/officeart/2008/layout/HalfCircleOrganizationChart"/>
    <dgm:cxn modelId="{C590F889-B34E-4A93-A2D0-3834DE982464}" type="presParOf" srcId="{63F7B00E-B2C6-4632-A801-A79EF93F31FE}" destId="{E204C026-9079-4DD4-AE0A-C57F97E53422}" srcOrd="5" destOrd="0" presId="urn:microsoft.com/office/officeart/2008/layout/HalfCircleOrganizationChart"/>
    <dgm:cxn modelId="{469E0BA9-50D4-4D3B-B452-6DB5CA3A465E}" type="presParOf" srcId="{E204C026-9079-4DD4-AE0A-C57F97E53422}" destId="{E3B9787F-03E8-4A15-8B46-497756CB222C}" srcOrd="0" destOrd="0" presId="urn:microsoft.com/office/officeart/2008/layout/HalfCircleOrganizationChart"/>
    <dgm:cxn modelId="{272656F1-F1B8-4BC9-99CE-09B1B64E661B}" type="presParOf" srcId="{E3B9787F-03E8-4A15-8B46-497756CB222C}" destId="{12C6CDFC-FBB1-48DD-9A0E-70BBFA07AA3E}" srcOrd="0" destOrd="0" presId="urn:microsoft.com/office/officeart/2008/layout/HalfCircleOrganizationChart"/>
    <dgm:cxn modelId="{F530B345-DFD0-4673-9716-2C830249102C}" type="presParOf" srcId="{E3B9787F-03E8-4A15-8B46-497756CB222C}" destId="{F30B927F-4044-4378-BB75-833A703D5C3B}" srcOrd="1" destOrd="0" presId="urn:microsoft.com/office/officeart/2008/layout/HalfCircleOrganizationChart"/>
    <dgm:cxn modelId="{6584E504-07AB-4223-BA54-B9D256F2621E}" type="presParOf" srcId="{E3B9787F-03E8-4A15-8B46-497756CB222C}" destId="{FD728E48-8D4A-419A-9CE8-BF26BB6E10F1}" srcOrd="2" destOrd="0" presId="urn:microsoft.com/office/officeart/2008/layout/HalfCircleOrganizationChart"/>
    <dgm:cxn modelId="{3A35BCB1-99A1-4012-AB90-35A835A8CFE1}" type="presParOf" srcId="{E3B9787F-03E8-4A15-8B46-497756CB222C}" destId="{CF7B033A-04AC-4815-A825-FDB0F789FC6C}" srcOrd="3" destOrd="0" presId="urn:microsoft.com/office/officeart/2008/layout/HalfCircleOrganizationChart"/>
    <dgm:cxn modelId="{D66A4AC9-4308-481D-B0DF-44905B88F64B}" type="presParOf" srcId="{E204C026-9079-4DD4-AE0A-C57F97E53422}" destId="{DB43D8A4-0D27-47FC-A555-50D75DA57D8B}" srcOrd="1" destOrd="0" presId="urn:microsoft.com/office/officeart/2008/layout/HalfCircleOrganizationChart"/>
    <dgm:cxn modelId="{2AB709DE-ACF8-465F-B2E7-10C98AB8A47A}" type="presParOf" srcId="{DB43D8A4-0D27-47FC-A555-50D75DA57D8B}" destId="{8ECE4DF3-B49F-4D77-92A4-589105C67B03}" srcOrd="0" destOrd="0" presId="urn:microsoft.com/office/officeart/2008/layout/HalfCircleOrganizationChart"/>
    <dgm:cxn modelId="{527FFA6F-3991-4D97-ADF4-7AC539040448}" type="presParOf" srcId="{DB43D8A4-0D27-47FC-A555-50D75DA57D8B}" destId="{4AFE9F2D-45A8-48C5-AA92-AF051AA81B1A}" srcOrd="1" destOrd="0" presId="urn:microsoft.com/office/officeart/2008/layout/HalfCircleOrganizationChart"/>
    <dgm:cxn modelId="{78F0BC36-D82F-4C82-8AC9-B94B142864E6}" type="presParOf" srcId="{4AFE9F2D-45A8-48C5-AA92-AF051AA81B1A}" destId="{3295DC09-95F5-4A1D-9397-C4B5B2716A2C}" srcOrd="0" destOrd="0" presId="urn:microsoft.com/office/officeart/2008/layout/HalfCircleOrganizationChart"/>
    <dgm:cxn modelId="{EC808955-901D-454C-A104-655B875A0AFD}" type="presParOf" srcId="{3295DC09-95F5-4A1D-9397-C4B5B2716A2C}" destId="{4549D7F8-2230-4F0B-9693-2068E75F568A}" srcOrd="0" destOrd="0" presId="urn:microsoft.com/office/officeart/2008/layout/HalfCircleOrganizationChart"/>
    <dgm:cxn modelId="{A7C6E407-120D-4816-9636-3EF9CF370493}" type="presParOf" srcId="{3295DC09-95F5-4A1D-9397-C4B5B2716A2C}" destId="{EECA1FDC-311E-49DA-9304-AC3D343D5DFF}" srcOrd="1" destOrd="0" presId="urn:microsoft.com/office/officeart/2008/layout/HalfCircleOrganizationChart"/>
    <dgm:cxn modelId="{4D090370-27A3-400B-82FD-01EF43E099E3}" type="presParOf" srcId="{3295DC09-95F5-4A1D-9397-C4B5B2716A2C}" destId="{2D02B809-663F-4596-9996-156F96049198}" srcOrd="2" destOrd="0" presId="urn:microsoft.com/office/officeart/2008/layout/HalfCircleOrganizationChart"/>
    <dgm:cxn modelId="{2A2C569A-9898-4221-9252-4F313876114B}" type="presParOf" srcId="{3295DC09-95F5-4A1D-9397-C4B5B2716A2C}" destId="{41B948B9-EB30-42B3-B23B-69830692555E}" srcOrd="3" destOrd="0" presId="urn:microsoft.com/office/officeart/2008/layout/HalfCircleOrganizationChart"/>
    <dgm:cxn modelId="{3DE1D73A-BE2E-4CFC-8DFB-CC8ECC006D7A}" type="presParOf" srcId="{4AFE9F2D-45A8-48C5-AA92-AF051AA81B1A}" destId="{0EDB3FAC-DEA1-48D3-A513-7B38C7403564}" srcOrd="1" destOrd="0" presId="urn:microsoft.com/office/officeart/2008/layout/HalfCircleOrganizationChart"/>
    <dgm:cxn modelId="{5F21C60D-23AE-40F5-A9DF-12E19E083F71}" type="presParOf" srcId="{4AFE9F2D-45A8-48C5-AA92-AF051AA81B1A}" destId="{FB0617BA-D8AF-4E8F-BEE5-8F22523306D6}" srcOrd="2" destOrd="0" presId="urn:microsoft.com/office/officeart/2008/layout/HalfCircleOrganizationChart"/>
    <dgm:cxn modelId="{24FC8C9D-195A-4174-A7B7-862B47A21F56}" type="presParOf" srcId="{E204C026-9079-4DD4-AE0A-C57F97E53422}" destId="{D40BD94A-FCCB-40C5-8E63-E50A91BC9417}" srcOrd="2" destOrd="0" presId="urn:microsoft.com/office/officeart/2008/layout/HalfCircleOrganizationChart"/>
    <dgm:cxn modelId="{B7BAE47E-561D-4AE9-86E1-6982F65C29C3}" type="presParOf" srcId="{63F7B00E-B2C6-4632-A801-A79EF93F31FE}" destId="{E3E8C2C1-AA4C-477B-8FE1-2B5824F67CC2}" srcOrd="6" destOrd="0" presId="urn:microsoft.com/office/officeart/2008/layout/HalfCircleOrganizationChart"/>
    <dgm:cxn modelId="{C35AF8AC-20CB-448B-AD00-CDD792D79F20}" type="presParOf" srcId="{63F7B00E-B2C6-4632-A801-A79EF93F31FE}" destId="{5611AD04-67E9-4226-BCDF-15A22BBE3BB3}" srcOrd="7" destOrd="0" presId="urn:microsoft.com/office/officeart/2008/layout/HalfCircleOrganizationChart"/>
    <dgm:cxn modelId="{3047CCF7-E74B-46FD-8751-C31DF30581BB}" type="presParOf" srcId="{5611AD04-67E9-4226-BCDF-15A22BBE3BB3}" destId="{ED92D63B-F2EC-4B5A-9BD4-86F74198DDDA}" srcOrd="0" destOrd="0" presId="urn:microsoft.com/office/officeart/2008/layout/HalfCircleOrganizationChart"/>
    <dgm:cxn modelId="{7F93F399-D8D8-4F28-9C49-FCD55101E1B3}" type="presParOf" srcId="{ED92D63B-F2EC-4B5A-9BD4-86F74198DDDA}" destId="{A40C0EAE-6B6C-4E9A-97E4-F7A4DD80119A}" srcOrd="0" destOrd="0" presId="urn:microsoft.com/office/officeart/2008/layout/HalfCircleOrganizationChart"/>
    <dgm:cxn modelId="{F6E92C50-4989-4EE6-A4C7-708740065150}" type="presParOf" srcId="{ED92D63B-F2EC-4B5A-9BD4-86F74198DDDA}" destId="{4EB71F6D-95C9-45C6-A0B1-126A4A9C08F8}" srcOrd="1" destOrd="0" presId="urn:microsoft.com/office/officeart/2008/layout/HalfCircleOrganizationChart"/>
    <dgm:cxn modelId="{31195803-9522-4499-8162-0951343CB01F}" type="presParOf" srcId="{ED92D63B-F2EC-4B5A-9BD4-86F74198DDDA}" destId="{4FE193B7-511A-4FAB-8DD9-80EB46C26F44}" srcOrd="2" destOrd="0" presId="urn:microsoft.com/office/officeart/2008/layout/HalfCircleOrganizationChart"/>
    <dgm:cxn modelId="{993D899F-FDF9-4928-B07F-74A99FC3EB29}" type="presParOf" srcId="{ED92D63B-F2EC-4B5A-9BD4-86F74198DDDA}" destId="{DBE9CA49-6DB7-4102-83D3-45D0F7B7A27F}" srcOrd="3" destOrd="0" presId="urn:microsoft.com/office/officeart/2008/layout/HalfCircleOrganizationChart"/>
    <dgm:cxn modelId="{95BEDC70-0FB0-4F8A-B943-921510630876}" type="presParOf" srcId="{5611AD04-67E9-4226-BCDF-15A22BBE3BB3}" destId="{D9B6CAF3-C756-40D5-A257-C04F0D943FA5}" srcOrd="1" destOrd="0" presId="urn:microsoft.com/office/officeart/2008/layout/HalfCircleOrganizationChart"/>
    <dgm:cxn modelId="{FC1B5E04-420F-4484-8075-4511E9F10107}" type="presParOf" srcId="{5611AD04-67E9-4226-BCDF-15A22BBE3BB3}" destId="{6AA3CBBA-5ABD-46C6-B006-0AED87563131}" srcOrd="2" destOrd="0" presId="urn:microsoft.com/office/officeart/2008/layout/HalfCircleOrganizationChart"/>
    <dgm:cxn modelId="{F85E4C5F-F99B-425C-AD69-2694A957EFE6}" type="presParOf" srcId="{D26B563D-73E5-4592-8340-1C3FD83A674D}" destId="{8E3B1C5D-9609-4A27-B484-8F22152F2C1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9D17F-97CB-4233-9CB0-9769D42769D5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205910D3-627C-4A45-B2CD-E4DBB8D5827B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PSICOLOGO</a:t>
          </a:r>
          <a:endParaRPr lang="it-IT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159305-D2BE-493C-BB86-267F1FB0F976}" type="parTrans" cxnId="{2BCD1DD7-EB65-4D9E-83F6-2A6DAA707A44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6FB75F61-7AFF-4D64-BB6C-76D2B1462F98}" type="sibTrans" cxnId="{2BCD1DD7-EB65-4D9E-83F6-2A6DAA707A44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6D08FF9-D206-44DF-8D1B-9D864896C919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ENDOCRINOLOGO</a:t>
          </a:r>
          <a:endParaRPr lang="it-IT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2B8F8F-860B-4444-BC72-9AB241157AE6}" type="parTrans" cxnId="{470D7B69-5806-48D0-AA88-26400D32FE38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9AC364B-A2C3-4C0E-A9FB-8951FB033F53}" type="sibTrans" cxnId="{470D7B69-5806-48D0-AA88-26400D32FE38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3501CA2-0B19-4A00-ADA0-F206533944E8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DIETOLOGO/DIETISTA</a:t>
          </a:r>
          <a:endParaRPr lang="it-IT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8F942B-D46D-4546-8088-445F3E22EF5D}" type="parTrans" cxnId="{DE1A9430-CDD4-4A63-B237-7A02F9378EA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E34F8DB-5C01-4F1A-BB7C-E3BF7CFA7AEC}" type="sibTrans" cxnId="{DE1A9430-CDD4-4A63-B237-7A02F9378EA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F8F896C-2EE7-4887-B1ED-751373032651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CHIRURGO</a:t>
          </a:r>
          <a:endParaRPr lang="it-IT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8CB70D-F479-4713-93A0-F8DD3C23699E}" type="sibTrans" cxnId="{CC47048E-22B7-4F0D-A71B-75708A4F5CD4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6FF8429-812E-4E21-AD75-6D7B072139B2}" type="parTrans" cxnId="{CC47048E-22B7-4F0D-A71B-75708A4F5CD4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50DA184-3904-48CF-B63F-04529DF42C6D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PROGRAMMA </a:t>
          </a:r>
        </a:p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TERAPEUTICO</a:t>
          </a:r>
          <a:endParaRPr lang="it-IT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6EB268-983D-4C60-9BDA-287B356F15B2}" type="parTrans" cxnId="{547734AF-AC68-4220-BF3E-975D2666E33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A9D0F898-3DAD-48D7-9B46-6E74AE0A4C86}" type="sibTrans" cxnId="{547734AF-AC68-4220-BF3E-975D2666E33B}">
      <dgm:prSet/>
      <dgm:spPr/>
      <dgm:t>
        <a:bodyPr/>
        <a:lstStyle/>
        <a:p>
          <a:endParaRPr lang="it-IT"/>
        </a:p>
      </dgm:t>
    </dgm:pt>
    <dgm:pt modelId="{A4AB8B40-C8C3-49E0-92C7-AD4584361836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NON IDONEO </a:t>
          </a:r>
          <a:endParaRPr lang="it-IT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9E2768-5F4A-44D5-A078-583BF5B01DCD}" type="parTrans" cxnId="{CB1D4DD6-B5AB-4DA5-B211-FDC48713661A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29677004-350E-412E-94CA-DD117B408592}" type="sibTrans" cxnId="{CB1D4DD6-B5AB-4DA5-B211-FDC48713661A}">
      <dgm:prSet/>
      <dgm:spPr/>
      <dgm:t>
        <a:bodyPr/>
        <a:lstStyle/>
        <a:p>
          <a:endParaRPr lang="it-IT"/>
        </a:p>
      </dgm:t>
    </dgm:pt>
    <dgm:pt modelId="{919FA650-4215-4F57-BE43-6312CF0A64F5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CANDIDABILE</a:t>
          </a:r>
          <a:endParaRPr lang="it-IT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E5F2B3-D9AA-4847-B97C-B5FA7E30679F}" type="parTrans" cxnId="{1A8EFE60-299D-4CF1-9067-77CFEE323F83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FFACC5AF-AFE8-477D-92DB-C7DF3D2B85E4}" type="sibTrans" cxnId="{1A8EFE60-299D-4CF1-9067-77CFEE323F83}">
      <dgm:prSet/>
      <dgm:spPr/>
      <dgm:t>
        <a:bodyPr/>
        <a:lstStyle/>
        <a:p>
          <a:endParaRPr lang="it-IT"/>
        </a:p>
      </dgm:t>
    </dgm:pt>
    <dgm:pt modelId="{189CB19C-5068-413E-B5C6-EE7C7EB6C4C7}" type="pres">
      <dgm:prSet presAssocID="{A649D17F-97CB-4233-9CB0-9769D42769D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FB36489-47E2-46C1-929D-DBA97A3D6E98}" type="pres">
      <dgm:prSet presAssocID="{8F8F896C-2EE7-4887-B1ED-751373032651}" presName="hierRoot1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3179D925-DEF6-4E7E-B59D-58C6A5703663}" type="pres">
      <dgm:prSet presAssocID="{8F8F896C-2EE7-4887-B1ED-751373032651}" presName="rootComposite1" presStyleCnt="0"/>
      <dgm:spPr/>
      <dgm:t>
        <a:bodyPr/>
        <a:lstStyle/>
        <a:p>
          <a:endParaRPr lang="it-IT"/>
        </a:p>
      </dgm:t>
    </dgm:pt>
    <dgm:pt modelId="{7D32B0A8-0F69-4337-A403-60EA26F1D209}" type="pres">
      <dgm:prSet presAssocID="{8F8F896C-2EE7-4887-B1ED-751373032651}" presName="rootText1" presStyleLbl="alignAcc1" presStyleIdx="0" presStyleCnt="0" custLinFactNeighborX="75873" custLinFactNeighborY="552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62425FB-7544-48EE-B801-46D237C0994C}" type="pres">
      <dgm:prSet presAssocID="{8F8F896C-2EE7-4887-B1ED-751373032651}" presName="topArc1" presStyleLbl="parChTrans1D1" presStyleIdx="0" presStyleCnt="14"/>
      <dgm:spPr/>
      <dgm:t>
        <a:bodyPr/>
        <a:lstStyle/>
        <a:p>
          <a:endParaRPr lang="it-IT"/>
        </a:p>
      </dgm:t>
    </dgm:pt>
    <dgm:pt modelId="{C41F3D67-D9DA-4C63-BC1C-B29981B42A83}" type="pres">
      <dgm:prSet presAssocID="{8F8F896C-2EE7-4887-B1ED-751373032651}" presName="bottomArc1" presStyleLbl="parChTrans1D1" presStyleIdx="1" presStyleCnt="14"/>
      <dgm:spPr/>
      <dgm:t>
        <a:bodyPr/>
        <a:lstStyle/>
        <a:p>
          <a:endParaRPr lang="it-IT"/>
        </a:p>
      </dgm:t>
    </dgm:pt>
    <dgm:pt modelId="{81FE38F1-AFAD-44DA-8D69-BCA9296D35F0}" type="pres">
      <dgm:prSet presAssocID="{8F8F896C-2EE7-4887-B1ED-751373032651}" presName="topConnNode1" presStyleLbl="node1" presStyleIdx="0" presStyleCnt="0"/>
      <dgm:spPr/>
      <dgm:t>
        <a:bodyPr/>
        <a:lstStyle/>
        <a:p>
          <a:endParaRPr lang="it-IT"/>
        </a:p>
      </dgm:t>
    </dgm:pt>
    <dgm:pt modelId="{44A15958-8758-49C4-95A1-F2C9EDEA9C46}" type="pres">
      <dgm:prSet presAssocID="{8F8F896C-2EE7-4887-B1ED-751373032651}" presName="hierChild2" presStyleCnt="0"/>
      <dgm:spPr/>
      <dgm:t>
        <a:bodyPr/>
        <a:lstStyle/>
        <a:p>
          <a:endParaRPr lang="it-IT"/>
        </a:p>
      </dgm:t>
    </dgm:pt>
    <dgm:pt modelId="{648D1D2D-1D5B-4256-A799-DEB88FC48645}" type="pres">
      <dgm:prSet presAssocID="{8F8F896C-2EE7-4887-B1ED-751373032651}" presName="hierChild3" presStyleCnt="0"/>
      <dgm:spPr/>
      <dgm:t>
        <a:bodyPr/>
        <a:lstStyle/>
        <a:p>
          <a:endParaRPr lang="it-IT"/>
        </a:p>
      </dgm:t>
    </dgm:pt>
    <dgm:pt modelId="{CFED167D-0EBD-4D8A-9D9B-337F4131740E}" type="pres">
      <dgm:prSet presAssocID="{36D08FF9-D206-44DF-8D1B-9D864896C919}" presName="hierRoot1" presStyleCnt="0">
        <dgm:presLayoutVars>
          <dgm:hierBranch val="init"/>
        </dgm:presLayoutVars>
      </dgm:prSet>
      <dgm:spPr/>
    </dgm:pt>
    <dgm:pt modelId="{DA464EAA-397F-4F64-9995-A9A8FEE96F78}" type="pres">
      <dgm:prSet presAssocID="{36D08FF9-D206-44DF-8D1B-9D864896C919}" presName="rootComposite1" presStyleCnt="0"/>
      <dgm:spPr/>
    </dgm:pt>
    <dgm:pt modelId="{E07A4FEB-CED6-46DA-A6AC-BD79A0C53361}" type="pres">
      <dgm:prSet presAssocID="{36D08FF9-D206-44DF-8D1B-9D864896C919}" presName="rootText1" presStyleLbl="alignAcc1" presStyleIdx="0" presStyleCnt="0" custLinFactNeighborX="39330" custLinFactNeighborY="339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5AFF9ED-D1DC-4989-BD8C-186B370F80FD}" type="pres">
      <dgm:prSet presAssocID="{36D08FF9-D206-44DF-8D1B-9D864896C919}" presName="topArc1" presStyleLbl="parChTrans1D1" presStyleIdx="2" presStyleCnt="14"/>
      <dgm:spPr/>
    </dgm:pt>
    <dgm:pt modelId="{10951514-7FB7-437E-8F21-A8A2D45767FC}" type="pres">
      <dgm:prSet presAssocID="{36D08FF9-D206-44DF-8D1B-9D864896C919}" presName="bottomArc1" presStyleLbl="parChTrans1D1" presStyleIdx="3" presStyleCnt="14"/>
      <dgm:spPr/>
    </dgm:pt>
    <dgm:pt modelId="{09BE9103-D416-43E4-A025-E8B747B996A0}" type="pres">
      <dgm:prSet presAssocID="{36D08FF9-D206-44DF-8D1B-9D864896C919}" presName="topConnNode1" presStyleLbl="node1" presStyleIdx="0" presStyleCnt="0"/>
      <dgm:spPr/>
      <dgm:t>
        <a:bodyPr/>
        <a:lstStyle/>
        <a:p>
          <a:endParaRPr lang="it-IT"/>
        </a:p>
      </dgm:t>
    </dgm:pt>
    <dgm:pt modelId="{09992391-CE91-4503-9080-41E29AA1B0DD}" type="pres">
      <dgm:prSet presAssocID="{36D08FF9-D206-44DF-8D1B-9D864896C919}" presName="hierChild2" presStyleCnt="0"/>
      <dgm:spPr/>
    </dgm:pt>
    <dgm:pt modelId="{774F8C28-14E5-4870-9C29-AB9CB65CDA0E}" type="pres">
      <dgm:prSet presAssocID="{36D08FF9-D206-44DF-8D1B-9D864896C919}" presName="hierChild3" presStyleCnt="0"/>
      <dgm:spPr/>
    </dgm:pt>
    <dgm:pt modelId="{7200C7D9-5ACC-4B9A-A4F7-1B86377D1C17}" type="pres">
      <dgm:prSet presAssocID="{205910D3-627C-4A45-B2CD-E4DBB8D5827B}" presName="hierRoot1" presStyleCnt="0">
        <dgm:presLayoutVars>
          <dgm:hierBranch val="init"/>
        </dgm:presLayoutVars>
      </dgm:prSet>
      <dgm:spPr/>
    </dgm:pt>
    <dgm:pt modelId="{2D251D1B-5AA3-4FC5-A8C5-DC295D5FD5E6}" type="pres">
      <dgm:prSet presAssocID="{205910D3-627C-4A45-B2CD-E4DBB8D5827B}" presName="rootComposite1" presStyleCnt="0"/>
      <dgm:spPr/>
    </dgm:pt>
    <dgm:pt modelId="{2CEA9764-CB7B-41CE-98A5-E516D6C027CB}" type="pres">
      <dgm:prSet presAssocID="{205910D3-627C-4A45-B2CD-E4DBB8D5827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79A84CB-1400-494A-B2E4-26D5D38E6B06}" type="pres">
      <dgm:prSet presAssocID="{205910D3-627C-4A45-B2CD-E4DBB8D5827B}" presName="topArc1" presStyleLbl="parChTrans1D1" presStyleIdx="4" presStyleCnt="14"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150C35F8-FB23-4A8C-9C0B-111ED3E1AF70}" type="pres">
      <dgm:prSet presAssocID="{205910D3-627C-4A45-B2CD-E4DBB8D5827B}" presName="bottomArc1" presStyleLbl="parChTrans1D1" presStyleIdx="5" presStyleCnt="14"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8EF2BE46-893E-4648-87F1-B3730D08D01E}" type="pres">
      <dgm:prSet presAssocID="{205910D3-627C-4A45-B2CD-E4DBB8D5827B}" presName="topConnNode1" presStyleLbl="node1" presStyleIdx="0" presStyleCnt="0"/>
      <dgm:spPr/>
      <dgm:t>
        <a:bodyPr/>
        <a:lstStyle/>
        <a:p>
          <a:endParaRPr lang="it-IT"/>
        </a:p>
      </dgm:t>
    </dgm:pt>
    <dgm:pt modelId="{E69CF2BD-B75F-4BAE-8AAE-4A7E127B635E}" type="pres">
      <dgm:prSet presAssocID="{205910D3-627C-4A45-B2CD-E4DBB8D5827B}" presName="hierChild2" presStyleCnt="0"/>
      <dgm:spPr/>
    </dgm:pt>
    <dgm:pt modelId="{D3391426-B05E-41A5-8D6A-582951E44909}" type="pres">
      <dgm:prSet presAssocID="{149E2768-5F4A-44D5-A078-583BF5B01DCD}" presName="Name28" presStyleLbl="parChTrans1D2" presStyleIdx="0" presStyleCnt="3"/>
      <dgm:spPr/>
      <dgm:t>
        <a:bodyPr/>
        <a:lstStyle/>
        <a:p>
          <a:endParaRPr lang="it-IT"/>
        </a:p>
      </dgm:t>
    </dgm:pt>
    <dgm:pt modelId="{EDE2F33A-EAC5-46DA-9506-7A886C57F813}" type="pres">
      <dgm:prSet presAssocID="{A4AB8B40-C8C3-49E0-92C7-AD4584361836}" presName="hierRoot2" presStyleCnt="0">
        <dgm:presLayoutVars>
          <dgm:hierBranch val="init"/>
        </dgm:presLayoutVars>
      </dgm:prSet>
      <dgm:spPr/>
    </dgm:pt>
    <dgm:pt modelId="{8EB03289-4BDD-4F22-AF7A-A433F9A1464D}" type="pres">
      <dgm:prSet presAssocID="{A4AB8B40-C8C3-49E0-92C7-AD4584361836}" presName="rootComposite2" presStyleCnt="0"/>
      <dgm:spPr/>
    </dgm:pt>
    <dgm:pt modelId="{7FC493DC-4862-4820-B15C-D83404F9635D}" type="pres">
      <dgm:prSet presAssocID="{A4AB8B40-C8C3-49E0-92C7-AD458436183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A22389B-0EEC-4ADE-80E0-D3ABB4CCA7DA}" type="pres">
      <dgm:prSet presAssocID="{A4AB8B40-C8C3-49E0-92C7-AD4584361836}" presName="topArc2" presStyleLbl="parChTrans1D1" presStyleIdx="6" presStyleCnt="14"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E0E392BE-0D46-464D-8047-851F606CCE64}" type="pres">
      <dgm:prSet presAssocID="{A4AB8B40-C8C3-49E0-92C7-AD4584361836}" presName="bottomArc2" presStyleLbl="parChTrans1D1" presStyleIdx="7" presStyleCnt="14"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08DB82A1-D4BF-4CB5-956F-C28F4E496E67}" type="pres">
      <dgm:prSet presAssocID="{A4AB8B40-C8C3-49E0-92C7-AD4584361836}" presName="topConnNode2" presStyleLbl="node2" presStyleIdx="0" presStyleCnt="0"/>
      <dgm:spPr/>
      <dgm:t>
        <a:bodyPr/>
        <a:lstStyle/>
        <a:p>
          <a:endParaRPr lang="it-IT"/>
        </a:p>
      </dgm:t>
    </dgm:pt>
    <dgm:pt modelId="{CA83544A-9A34-40E3-A5A4-E72CFE41BEDD}" type="pres">
      <dgm:prSet presAssocID="{A4AB8B40-C8C3-49E0-92C7-AD4584361836}" presName="hierChild4" presStyleCnt="0"/>
      <dgm:spPr/>
    </dgm:pt>
    <dgm:pt modelId="{C0EB24F3-A748-42E8-A071-FFF6375024F5}" type="pres">
      <dgm:prSet presAssocID="{A4AB8B40-C8C3-49E0-92C7-AD4584361836}" presName="hierChild5" presStyleCnt="0"/>
      <dgm:spPr/>
    </dgm:pt>
    <dgm:pt modelId="{BC91B6F7-BBDC-41C1-8FB5-695FB9FFA80C}" type="pres">
      <dgm:prSet presAssocID="{7DE5F2B3-D9AA-4847-B97C-B5FA7E30679F}" presName="Name28" presStyleLbl="parChTrans1D2" presStyleIdx="1" presStyleCnt="3"/>
      <dgm:spPr/>
      <dgm:t>
        <a:bodyPr/>
        <a:lstStyle/>
        <a:p>
          <a:endParaRPr lang="it-IT"/>
        </a:p>
      </dgm:t>
    </dgm:pt>
    <dgm:pt modelId="{17EFC0E9-6915-48F1-8EB1-A31DC23513EF}" type="pres">
      <dgm:prSet presAssocID="{919FA650-4215-4F57-BE43-6312CF0A64F5}" presName="hierRoot2" presStyleCnt="0">
        <dgm:presLayoutVars>
          <dgm:hierBranch val="init"/>
        </dgm:presLayoutVars>
      </dgm:prSet>
      <dgm:spPr/>
    </dgm:pt>
    <dgm:pt modelId="{C4661BA4-723F-47E4-9B62-C47346CAE895}" type="pres">
      <dgm:prSet presAssocID="{919FA650-4215-4F57-BE43-6312CF0A64F5}" presName="rootComposite2" presStyleCnt="0"/>
      <dgm:spPr/>
    </dgm:pt>
    <dgm:pt modelId="{6C275BC5-1C47-42C2-A315-A943EF87962F}" type="pres">
      <dgm:prSet presAssocID="{919FA650-4215-4F57-BE43-6312CF0A64F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51FD173-6DD0-4D0F-B22F-633741F8BF2C}" type="pres">
      <dgm:prSet presAssocID="{919FA650-4215-4F57-BE43-6312CF0A64F5}" presName="topArc2" presStyleLbl="parChTrans1D1" presStyleIdx="8" presStyleCnt="14"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8741680B-2F4D-4284-A553-9B281B1106E9}" type="pres">
      <dgm:prSet presAssocID="{919FA650-4215-4F57-BE43-6312CF0A64F5}" presName="bottomArc2" presStyleLbl="parChTrans1D1" presStyleIdx="9" presStyleCnt="14"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DD4C7E4C-CD0D-480B-BD01-8696FAF28165}" type="pres">
      <dgm:prSet presAssocID="{919FA650-4215-4F57-BE43-6312CF0A64F5}" presName="topConnNode2" presStyleLbl="node2" presStyleIdx="0" presStyleCnt="0"/>
      <dgm:spPr/>
      <dgm:t>
        <a:bodyPr/>
        <a:lstStyle/>
        <a:p>
          <a:endParaRPr lang="it-IT"/>
        </a:p>
      </dgm:t>
    </dgm:pt>
    <dgm:pt modelId="{518A4A16-728F-4DC1-8F21-7F3C0B11DDF1}" type="pres">
      <dgm:prSet presAssocID="{919FA650-4215-4F57-BE43-6312CF0A64F5}" presName="hierChild4" presStyleCnt="0"/>
      <dgm:spPr/>
    </dgm:pt>
    <dgm:pt modelId="{45178678-C6C1-4675-977B-6B286086ADB3}" type="pres">
      <dgm:prSet presAssocID="{919FA650-4215-4F57-BE43-6312CF0A64F5}" presName="hierChild5" presStyleCnt="0"/>
      <dgm:spPr/>
    </dgm:pt>
    <dgm:pt modelId="{78CDEEF5-5BE2-4EBC-A6EB-67454938C250}" type="pres">
      <dgm:prSet presAssocID="{A76EB268-983D-4C60-9BDA-287B356F15B2}" presName="Name28" presStyleLbl="parChTrans1D2" presStyleIdx="2" presStyleCnt="3"/>
      <dgm:spPr/>
      <dgm:t>
        <a:bodyPr/>
        <a:lstStyle/>
        <a:p>
          <a:endParaRPr lang="it-IT"/>
        </a:p>
      </dgm:t>
    </dgm:pt>
    <dgm:pt modelId="{B2EFB9C4-EAAC-452F-ABED-D87A4576B514}" type="pres">
      <dgm:prSet presAssocID="{050DA184-3904-48CF-B63F-04529DF42C6D}" presName="hierRoot2" presStyleCnt="0">
        <dgm:presLayoutVars>
          <dgm:hierBranch val="init"/>
        </dgm:presLayoutVars>
      </dgm:prSet>
      <dgm:spPr/>
    </dgm:pt>
    <dgm:pt modelId="{59B11311-1F7C-41C4-80FE-5FDCB375E3F6}" type="pres">
      <dgm:prSet presAssocID="{050DA184-3904-48CF-B63F-04529DF42C6D}" presName="rootComposite2" presStyleCnt="0"/>
      <dgm:spPr/>
    </dgm:pt>
    <dgm:pt modelId="{04578565-E3EB-43CA-802E-57D1551F13B6}" type="pres">
      <dgm:prSet presAssocID="{050DA184-3904-48CF-B63F-04529DF42C6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F401C0C-2068-477F-BAFE-4F1EF489FAFC}" type="pres">
      <dgm:prSet presAssocID="{050DA184-3904-48CF-B63F-04529DF42C6D}" presName="topArc2" presStyleLbl="parChTrans1D1" presStyleIdx="10" presStyleCnt="14"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403570A3-DD16-4065-9FF4-D2FA68C3FB99}" type="pres">
      <dgm:prSet presAssocID="{050DA184-3904-48CF-B63F-04529DF42C6D}" presName="bottomArc2" presStyleLbl="parChTrans1D1" presStyleIdx="11" presStyleCnt="14"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B1BF9CB9-5360-4134-A5BB-DA5078B4DAD9}" type="pres">
      <dgm:prSet presAssocID="{050DA184-3904-48CF-B63F-04529DF42C6D}" presName="topConnNode2" presStyleLbl="node2" presStyleIdx="0" presStyleCnt="0"/>
      <dgm:spPr/>
      <dgm:t>
        <a:bodyPr/>
        <a:lstStyle/>
        <a:p>
          <a:endParaRPr lang="it-IT"/>
        </a:p>
      </dgm:t>
    </dgm:pt>
    <dgm:pt modelId="{12495B85-DAD0-4639-9683-7DCF09874766}" type="pres">
      <dgm:prSet presAssocID="{050DA184-3904-48CF-B63F-04529DF42C6D}" presName="hierChild4" presStyleCnt="0"/>
      <dgm:spPr/>
    </dgm:pt>
    <dgm:pt modelId="{35F15383-59A9-4F23-A72C-19266C0B861E}" type="pres">
      <dgm:prSet presAssocID="{050DA184-3904-48CF-B63F-04529DF42C6D}" presName="hierChild5" presStyleCnt="0"/>
      <dgm:spPr/>
    </dgm:pt>
    <dgm:pt modelId="{D5684D52-6C7D-424A-9E07-E352CEE8603F}" type="pres">
      <dgm:prSet presAssocID="{205910D3-627C-4A45-B2CD-E4DBB8D5827B}" presName="hierChild3" presStyleCnt="0"/>
      <dgm:spPr/>
    </dgm:pt>
    <dgm:pt modelId="{59BCC234-96AD-4E85-A04D-2E547FB90386}" type="pres">
      <dgm:prSet presAssocID="{13501CA2-0B19-4A00-ADA0-F206533944E8}" presName="hierRoot1" presStyleCnt="0">
        <dgm:presLayoutVars>
          <dgm:hierBranch val="init"/>
        </dgm:presLayoutVars>
      </dgm:prSet>
      <dgm:spPr/>
    </dgm:pt>
    <dgm:pt modelId="{50FF071C-50EC-4C00-91EC-5E379D9FF7DF}" type="pres">
      <dgm:prSet presAssocID="{13501CA2-0B19-4A00-ADA0-F206533944E8}" presName="rootComposite1" presStyleCnt="0"/>
      <dgm:spPr/>
    </dgm:pt>
    <dgm:pt modelId="{5513FA8B-CBE0-4F37-8B32-6EEB3924D52B}" type="pres">
      <dgm:prSet presAssocID="{13501CA2-0B19-4A00-ADA0-F206533944E8}" presName="rootText1" presStyleLbl="alignAcc1" presStyleIdx="0" presStyleCnt="0" custLinFactNeighborX="-23306" custLinFactNeighborY="-292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1877927-84F9-4531-ACC4-399D777BFA46}" type="pres">
      <dgm:prSet presAssocID="{13501CA2-0B19-4A00-ADA0-F206533944E8}" presName="topArc1" presStyleLbl="parChTrans1D1" presStyleIdx="12" presStyleCnt="14"/>
      <dgm:spPr/>
    </dgm:pt>
    <dgm:pt modelId="{8BF5DD3A-C590-42A8-B7DA-E3B9350E496F}" type="pres">
      <dgm:prSet presAssocID="{13501CA2-0B19-4A00-ADA0-F206533944E8}" presName="bottomArc1" presStyleLbl="parChTrans1D1" presStyleIdx="13" presStyleCnt="14"/>
      <dgm:spPr/>
    </dgm:pt>
    <dgm:pt modelId="{03C39FB7-7340-446A-9E58-A92CE93913DB}" type="pres">
      <dgm:prSet presAssocID="{13501CA2-0B19-4A00-ADA0-F206533944E8}" presName="topConnNode1" presStyleLbl="node1" presStyleIdx="0" presStyleCnt="0"/>
      <dgm:spPr/>
      <dgm:t>
        <a:bodyPr/>
        <a:lstStyle/>
        <a:p>
          <a:endParaRPr lang="it-IT"/>
        </a:p>
      </dgm:t>
    </dgm:pt>
    <dgm:pt modelId="{E1EBE238-77D2-4CA8-BE39-813AABE0A264}" type="pres">
      <dgm:prSet presAssocID="{13501CA2-0B19-4A00-ADA0-F206533944E8}" presName="hierChild2" presStyleCnt="0"/>
      <dgm:spPr/>
    </dgm:pt>
    <dgm:pt modelId="{0F77FF70-1981-4970-9E8D-3CD8AB27333F}" type="pres">
      <dgm:prSet presAssocID="{13501CA2-0B19-4A00-ADA0-F206533944E8}" presName="hierChild3" presStyleCnt="0"/>
      <dgm:spPr/>
    </dgm:pt>
  </dgm:ptLst>
  <dgm:cxnLst>
    <dgm:cxn modelId="{CC47048E-22B7-4F0D-A71B-75708A4F5CD4}" srcId="{A649D17F-97CB-4233-9CB0-9769D42769D5}" destId="{8F8F896C-2EE7-4887-B1ED-751373032651}" srcOrd="0" destOrd="0" parTransId="{96FF8429-812E-4E21-AD75-6D7B072139B2}" sibTransId="{808CB70D-F479-4713-93A0-F8DD3C23699E}"/>
    <dgm:cxn modelId="{B85081D4-DDC4-4D9E-ABB9-4E8AFCA5EB33}" type="presOf" srcId="{149E2768-5F4A-44D5-A078-583BF5B01DCD}" destId="{D3391426-B05E-41A5-8D6A-582951E44909}" srcOrd="0" destOrd="0" presId="urn:microsoft.com/office/officeart/2008/layout/HalfCircleOrganizationChart"/>
    <dgm:cxn modelId="{CB1D4DD6-B5AB-4DA5-B211-FDC48713661A}" srcId="{205910D3-627C-4A45-B2CD-E4DBB8D5827B}" destId="{A4AB8B40-C8C3-49E0-92C7-AD4584361836}" srcOrd="0" destOrd="0" parTransId="{149E2768-5F4A-44D5-A078-583BF5B01DCD}" sibTransId="{29677004-350E-412E-94CA-DD117B408592}"/>
    <dgm:cxn modelId="{0F632436-7BC1-4AA7-A0AD-A850E8A51092}" type="presOf" srcId="{13501CA2-0B19-4A00-ADA0-F206533944E8}" destId="{03C39FB7-7340-446A-9E58-A92CE93913DB}" srcOrd="1" destOrd="0" presId="urn:microsoft.com/office/officeart/2008/layout/HalfCircleOrganizationChart"/>
    <dgm:cxn modelId="{37DBB188-D4A5-45D7-9E6F-6B32DB5B23D3}" type="presOf" srcId="{205910D3-627C-4A45-B2CD-E4DBB8D5827B}" destId="{2CEA9764-CB7B-41CE-98A5-E516D6C027CB}" srcOrd="0" destOrd="0" presId="urn:microsoft.com/office/officeart/2008/layout/HalfCircleOrganizationChart"/>
    <dgm:cxn modelId="{56D63937-B8C6-4496-952E-B5CC69826878}" type="presOf" srcId="{A649D17F-97CB-4233-9CB0-9769D42769D5}" destId="{189CB19C-5068-413E-B5C6-EE7C7EB6C4C7}" srcOrd="0" destOrd="0" presId="urn:microsoft.com/office/officeart/2008/layout/HalfCircleOrganizationChart"/>
    <dgm:cxn modelId="{50463CBA-E4EB-4D4D-989C-C2401EC7E0B3}" type="presOf" srcId="{36D08FF9-D206-44DF-8D1B-9D864896C919}" destId="{09BE9103-D416-43E4-A025-E8B747B996A0}" srcOrd="1" destOrd="0" presId="urn:microsoft.com/office/officeart/2008/layout/HalfCircleOrganizationChart"/>
    <dgm:cxn modelId="{550E20FB-1B77-4F67-A7B6-D2DC93FEEE80}" type="presOf" srcId="{13501CA2-0B19-4A00-ADA0-F206533944E8}" destId="{5513FA8B-CBE0-4F37-8B32-6EEB3924D52B}" srcOrd="0" destOrd="0" presId="urn:microsoft.com/office/officeart/2008/layout/HalfCircleOrganizationChart"/>
    <dgm:cxn modelId="{0BB22728-E618-47DF-BAE4-6D330F0DAE2D}" type="presOf" srcId="{A4AB8B40-C8C3-49E0-92C7-AD4584361836}" destId="{7FC493DC-4862-4820-B15C-D83404F9635D}" srcOrd="0" destOrd="0" presId="urn:microsoft.com/office/officeart/2008/layout/HalfCircleOrganizationChart"/>
    <dgm:cxn modelId="{ED2955D7-9F81-41FF-A236-6A49607271EC}" type="presOf" srcId="{8F8F896C-2EE7-4887-B1ED-751373032651}" destId="{81FE38F1-AFAD-44DA-8D69-BCA9296D35F0}" srcOrd="1" destOrd="0" presId="urn:microsoft.com/office/officeart/2008/layout/HalfCircleOrganizationChart"/>
    <dgm:cxn modelId="{713961DB-2DC3-4B0D-A5AE-01345E151419}" type="presOf" srcId="{205910D3-627C-4A45-B2CD-E4DBB8D5827B}" destId="{8EF2BE46-893E-4648-87F1-B3730D08D01E}" srcOrd="1" destOrd="0" presId="urn:microsoft.com/office/officeart/2008/layout/HalfCircleOrganizationChart"/>
    <dgm:cxn modelId="{050A0867-1027-436A-AE5B-2889B96704AB}" type="presOf" srcId="{A4AB8B40-C8C3-49E0-92C7-AD4584361836}" destId="{08DB82A1-D4BF-4CB5-956F-C28F4E496E67}" srcOrd="1" destOrd="0" presId="urn:microsoft.com/office/officeart/2008/layout/HalfCircleOrganizationChart"/>
    <dgm:cxn modelId="{9E4D84A4-33AB-4C22-A1A2-EC27EFAA8575}" type="presOf" srcId="{919FA650-4215-4F57-BE43-6312CF0A64F5}" destId="{6C275BC5-1C47-42C2-A315-A943EF87962F}" srcOrd="0" destOrd="0" presId="urn:microsoft.com/office/officeart/2008/layout/HalfCircleOrganizationChart"/>
    <dgm:cxn modelId="{46041655-0DA9-4262-AEE2-AA48D198CBE7}" type="presOf" srcId="{050DA184-3904-48CF-B63F-04529DF42C6D}" destId="{04578565-E3EB-43CA-802E-57D1551F13B6}" srcOrd="0" destOrd="0" presId="urn:microsoft.com/office/officeart/2008/layout/HalfCircleOrganizationChart"/>
    <dgm:cxn modelId="{7C9CEDAA-AF92-4582-9769-4A7D7347567A}" type="presOf" srcId="{7DE5F2B3-D9AA-4847-B97C-B5FA7E30679F}" destId="{BC91B6F7-BBDC-41C1-8FB5-695FB9FFA80C}" srcOrd="0" destOrd="0" presId="urn:microsoft.com/office/officeart/2008/layout/HalfCircleOrganizationChart"/>
    <dgm:cxn modelId="{F17C9FFC-BC6E-4FAA-AB68-0FA3C98C50D9}" type="presOf" srcId="{A76EB268-983D-4C60-9BDA-287B356F15B2}" destId="{78CDEEF5-5BE2-4EBC-A6EB-67454938C250}" srcOrd="0" destOrd="0" presId="urn:microsoft.com/office/officeart/2008/layout/HalfCircleOrganizationChart"/>
    <dgm:cxn modelId="{29184FC6-4473-489C-B481-5E3C1F00FB52}" type="presOf" srcId="{050DA184-3904-48CF-B63F-04529DF42C6D}" destId="{B1BF9CB9-5360-4134-A5BB-DA5078B4DAD9}" srcOrd="1" destOrd="0" presId="urn:microsoft.com/office/officeart/2008/layout/HalfCircleOrganizationChart"/>
    <dgm:cxn modelId="{470D7B69-5806-48D0-AA88-26400D32FE38}" srcId="{A649D17F-97CB-4233-9CB0-9769D42769D5}" destId="{36D08FF9-D206-44DF-8D1B-9D864896C919}" srcOrd="1" destOrd="0" parTransId="{442B8F8F-860B-4444-BC72-9AB241157AE6}" sibTransId="{59AC364B-A2C3-4C0E-A9FB-8951FB033F53}"/>
    <dgm:cxn modelId="{AB2A495D-19A2-4541-93A3-7518C4DB2F45}" type="presOf" srcId="{8F8F896C-2EE7-4887-B1ED-751373032651}" destId="{7D32B0A8-0F69-4337-A403-60EA26F1D209}" srcOrd="0" destOrd="0" presId="urn:microsoft.com/office/officeart/2008/layout/HalfCircleOrganizationChart"/>
    <dgm:cxn modelId="{2BCD1DD7-EB65-4D9E-83F6-2A6DAA707A44}" srcId="{A649D17F-97CB-4233-9CB0-9769D42769D5}" destId="{205910D3-627C-4A45-B2CD-E4DBB8D5827B}" srcOrd="2" destOrd="0" parTransId="{3F159305-D2BE-493C-BB86-267F1FB0F976}" sibTransId="{6FB75F61-7AFF-4D64-BB6C-76D2B1462F98}"/>
    <dgm:cxn modelId="{C938DE1F-46DE-4955-A96B-0C8AE5B2F75C}" type="presOf" srcId="{36D08FF9-D206-44DF-8D1B-9D864896C919}" destId="{E07A4FEB-CED6-46DA-A6AC-BD79A0C53361}" srcOrd="0" destOrd="0" presId="urn:microsoft.com/office/officeart/2008/layout/HalfCircleOrganizationChart"/>
    <dgm:cxn modelId="{6E69F67B-3582-413E-A7D0-4DA2121E4ED0}" type="presOf" srcId="{919FA650-4215-4F57-BE43-6312CF0A64F5}" destId="{DD4C7E4C-CD0D-480B-BD01-8696FAF28165}" srcOrd="1" destOrd="0" presId="urn:microsoft.com/office/officeart/2008/layout/HalfCircleOrganizationChart"/>
    <dgm:cxn modelId="{DE1A9430-CDD4-4A63-B237-7A02F9378EAF}" srcId="{A649D17F-97CB-4233-9CB0-9769D42769D5}" destId="{13501CA2-0B19-4A00-ADA0-F206533944E8}" srcOrd="3" destOrd="0" parTransId="{6A8F942B-D46D-4546-8088-445F3E22EF5D}" sibTransId="{4E34F8DB-5C01-4F1A-BB7C-E3BF7CFA7AEC}"/>
    <dgm:cxn modelId="{1A8EFE60-299D-4CF1-9067-77CFEE323F83}" srcId="{205910D3-627C-4A45-B2CD-E4DBB8D5827B}" destId="{919FA650-4215-4F57-BE43-6312CF0A64F5}" srcOrd="1" destOrd="0" parTransId="{7DE5F2B3-D9AA-4847-B97C-B5FA7E30679F}" sibTransId="{FFACC5AF-AFE8-477D-92DB-C7DF3D2B85E4}"/>
    <dgm:cxn modelId="{547734AF-AC68-4220-BF3E-975D2666E33B}" srcId="{205910D3-627C-4A45-B2CD-E4DBB8D5827B}" destId="{050DA184-3904-48CF-B63F-04529DF42C6D}" srcOrd="2" destOrd="0" parTransId="{A76EB268-983D-4C60-9BDA-287B356F15B2}" sibTransId="{A9D0F898-3DAD-48D7-9B46-6E74AE0A4C86}"/>
    <dgm:cxn modelId="{A922896D-DAA3-474A-8E55-5F7C6EF17C0E}" type="presParOf" srcId="{189CB19C-5068-413E-B5C6-EE7C7EB6C4C7}" destId="{6FB36489-47E2-46C1-929D-DBA97A3D6E98}" srcOrd="0" destOrd="0" presId="urn:microsoft.com/office/officeart/2008/layout/HalfCircleOrganizationChart"/>
    <dgm:cxn modelId="{0E8372CB-8791-462F-86E9-0E48CA10D4A2}" type="presParOf" srcId="{6FB36489-47E2-46C1-929D-DBA97A3D6E98}" destId="{3179D925-DEF6-4E7E-B59D-58C6A5703663}" srcOrd="0" destOrd="0" presId="urn:microsoft.com/office/officeart/2008/layout/HalfCircleOrganizationChart"/>
    <dgm:cxn modelId="{6739B423-9C81-4CF7-A50B-42D0F009B301}" type="presParOf" srcId="{3179D925-DEF6-4E7E-B59D-58C6A5703663}" destId="{7D32B0A8-0F69-4337-A403-60EA26F1D209}" srcOrd="0" destOrd="0" presId="urn:microsoft.com/office/officeart/2008/layout/HalfCircleOrganizationChart"/>
    <dgm:cxn modelId="{E91675DE-2121-43E1-B9CC-A3AD24788FE5}" type="presParOf" srcId="{3179D925-DEF6-4E7E-B59D-58C6A5703663}" destId="{462425FB-7544-48EE-B801-46D237C0994C}" srcOrd="1" destOrd="0" presId="urn:microsoft.com/office/officeart/2008/layout/HalfCircleOrganizationChart"/>
    <dgm:cxn modelId="{399E7090-2F85-4E2F-873F-A6E81130AC98}" type="presParOf" srcId="{3179D925-DEF6-4E7E-B59D-58C6A5703663}" destId="{C41F3D67-D9DA-4C63-BC1C-B29981B42A83}" srcOrd="2" destOrd="0" presId="urn:microsoft.com/office/officeart/2008/layout/HalfCircleOrganizationChart"/>
    <dgm:cxn modelId="{0E09E27B-E5EE-4126-B79B-7B54E748A361}" type="presParOf" srcId="{3179D925-DEF6-4E7E-B59D-58C6A5703663}" destId="{81FE38F1-AFAD-44DA-8D69-BCA9296D35F0}" srcOrd="3" destOrd="0" presId="urn:microsoft.com/office/officeart/2008/layout/HalfCircleOrganizationChart"/>
    <dgm:cxn modelId="{EC37A48B-085B-4D03-8F6E-6E02AD50AEC8}" type="presParOf" srcId="{6FB36489-47E2-46C1-929D-DBA97A3D6E98}" destId="{44A15958-8758-49C4-95A1-F2C9EDEA9C46}" srcOrd="1" destOrd="0" presId="urn:microsoft.com/office/officeart/2008/layout/HalfCircleOrganizationChart"/>
    <dgm:cxn modelId="{3998B9A4-0795-4960-AA80-C5C92FE1EF97}" type="presParOf" srcId="{6FB36489-47E2-46C1-929D-DBA97A3D6E98}" destId="{648D1D2D-1D5B-4256-A799-DEB88FC48645}" srcOrd="2" destOrd="0" presId="urn:microsoft.com/office/officeart/2008/layout/HalfCircleOrganizationChart"/>
    <dgm:cxn modelId="{E2A85758-C499-4CBE-A413-E78C86469953}" type="presParOf" srcId="{189CB19C-5068-413E-B5C6-EE7C7EB6C4C7}" destId="{CFED167D-0EBD-4D8A-9D9B-337F4131740E}" srcOrd="1" destOrd="0" presId="urn:microsoft.com/office/officeart/2008/layout/HalfCircleOrganizationChart"/>
    <dgm:cxn modelId="{A65EEE1D-EDE2-4339-BB18-BDFE61456454}" type="presParOf" srcId="{CFED167D-0EBD-4D8A-9D9B-337F4131740E}" destId="{DA464EAA-397F-4F64-9995-A9A8FEE96F78}" srcOrd="0" destOrd="0" presId="urn:microsoft.com/office/officeart/2008/layout/HalfCircleOrganizationChart"/>
    <dgm:cxn modelId="{BFCD01B1-7BB6-439A-A47D-BE161B21347B}" type="presParOf" srcId="{DA464EAA-397F-4F64-9995-A9A8FEE96F78}" destId="{E07A4FEB-CED6-46DA-A6AC-BD79A0C53361}" srcOrd="0" destOrd="0" presId="urn:microsoft.com/office/officeart/2008/layout/HalfCircleOrganizationChart"/>
    <dgm:cxn modelId="{00AC22B1-BB86-4AE9-8D8E-A28520A1B9D2}" type="presParOf" srcId="{DA464EAA-397F-4F64-9995-A9A8FEE96F78}" destId="{95AFF9ED-D1DC-4989-BD8C-186B370F80FD}" srcOrd="1" destOrd="0" presId="urn:microsoft.com/office/officeart/2008/layout/HalfCircleOrganizationChart"/>
    <dgm:cxn modelId="{39A12344-5F34-4235-A890-BEF5D0AAAC4C}" type="presParOf" srcId="{DA464EAA-397F-4F64-9995-A9A8FEE96F78}" destId="{10951514-7FB7-437E-8F21-A8A2D45767FC}" srcOrd="2" destOrd="0" presId="urn:microsoft.com/office/officeart/2008/layout/HalfCircleOrganizationChart"/>
    <dgm:cxn modelId="{CD0F0B4D-4C18-4158-BA2B-E51F5FCFB7B6}" type="presParOf" srcId="{DA464EAA-397F-4F64-9995-A9A8FEE96F78}" destId="{09BE9103-D416-43E4-A025-E8B747B996A0}" srcOrd="3" destOrd="0" presId="urn:microsoft.com/office/officeart/2008/layout/HalfCircleOrganizationChart"/>
    <dgm:cxn modelId="{77938B89-1C2D-4968-87EF-8FCA1C276045}" type="presParOf" srcId="{CFED167D-0EBD-4D8A-9D9B-337F4131740E}" destId="{09992391-CE91-4503-9080-41E29AA1B0DD}" srcOrd="1" destOrd="0" presId="urn:microsoft.com/office/officeart/2008/layout/HalfCircleOrganizationChart"/>
    <dgm:cxn modelId="{AD185F4B-EBBB-48C7-A60B-3D1A9DDB821C}" type="presParOf" srcId="{CFED167D-0EBD-4D8A-9D9B-337F4131740E}" destId="{774F8C28-14E5-4870-9C29-AB9CB65CDA0E}" srcOrd="2" destOrd="0" presId="urn:microsoft.com/office/officeart/2008/layout/HalfCircleOrganizationChart"/>
    <dgm:cxn modelId="{F4334BCB-6083-4871-8AFD-D25263E2CF34}" type="presParOf" srcId="{189CB19C-5068-413E-B5C6-EE7C7EB6C4C7}" destId="{7200C7D9-5ACC-4B9A-A4F7-1B86377D1C17}" srcOrd="2" destOrd="0" presId="urn:microsoft.com/office/officeart/2008/layout/HalfCircleOrganizationChart"/>
    <dgm:cxn modelId="{7E31528E-DCD8-46E9-99DB-90AEEE79CCD3}" type="presParOf" srcId="{7200C7D9-5ACC-4B9A-A4F7-1B86377D1C17}" destId="{2D251D1B-5AA3-4FC5-A8C5-DC295D5FD5E6}" srcOrd="0" destOrd="0" presId="urn:microsoft.com/office/officeart/2008/layout/HalfCircleOrganizationChart"/>
    <dgm:cxn modelId="{3A011CC9-0375-44C3-B3AA-46A20D01F87F}" type="presParOf" srcId="{2D251D1B-5AA3-4FC5-A8C5-DC295D5FD5E6}" destId="{2CEA9764-CB7B-41CE-98A5-E516D6C027CB}" srcOrd="0" destOrd="0" presId="urn:microsoft.com/office/officeart/2008/layout/HalfCircleOrganizationChart"/>
    <dgm:cxn modelId="{5CAFE1E3-F9FE-4A48-AE9B-F86C41D0DA2B}" type="presParOf" srcId="{2D251D1B-5AA3-4FC5-A8C5-DC295D5FD5E6}" destId="{D79A84CB-1400-494A-B2E4-26D5D38E6B06}" srcOrd="1" destOrd="0" presId="urn:microsoft.com/office/officeart/2008/layout/HalfCircleOrganizationChart"/>
    <dgm:cxn modelId="{851A4A71-D874-4A35-BB0A-5746B06FE7C7}" type="presParOf" srcId="{2D251D1B-5AA3-4FC5-A8C5-DC295D5FD5E6}" destId="{150C35F8-FB23-4A8C-9C0B-111ED3E1AF70}" srcOrd="2" destOrd="0" presId="urn:microsoft.com/office/officeart/2008/layout/HalfCircleOrganizationChart"/>
    <dgm:cxn modelId="{3CD05E9D-86F4-46E4-9AA2-801CDA8F6208}" type="presParOf" srcId="{2D251D1B-5AA3-4FC5-A8C5-DC295D5FD5E6}" destId="{8EF2BE46-893E-4648-87F1-B3730D08D01E}" srcOrd="3" destOrd="0" presId="urn:microsoft.com/office/officeart/2008/layout/HalfCircleOrganizationChart"/>
    <dgm:cxn modelId="{B6202E79-A551-4C46-ABAC-E49E134F49C3}" type="presParOf" srcId="{7200C7D9-5ACC-4B9A-A4F7-1B86377D1C17}" destId="{E69CF2BD-B75F-4BAE-8AAE-4A7E127B635E}" srcOrd="1" destOrd="0" presId="urn:microsoft.com/office/officeart/2008/layout/HalfCircleOrganizationChart"/>
    <dgm:cxn modelId="{AAABDC25-4557-4E0A-8FDE-DF76FBBD3E31}" type="presParOf" srcId="{E69CF2BD-B75F-4BAE-8AAE-4A7E127B635E}" destId="{D3391426-B05E-41A5-8D6A-582951E44909}" srcOrd="0" destOrd="0" presId="urn:microsoft.com/office/officeart/2008/layout/HalfCircleOrganizationChart"/>
    <dgm:cxn modelId="{7D67B307-5CB9-41E6-AD70-55A0A7C80443}" type="presParOf" srcId="{E69CF2BD-B75F-4BAE-8AAE-4A7E127B635E}" destId="{EDE2F33A-EAC5-46DA-9506-7A886C57F813}" srcOrd="1" destOrd="0" presId="urn:microsoft.com/office/officeart/2008/layout/HalfCircleOrganizationChart"/>
    <dgm:cxn modelId="{C36C022F-A0B2-4F17-8CEC-C61E30937CE2}" type="presParOf" srcId="{EDE2F33A-EAC5-46DA-9506-7A886C57F813}" destId="{8EB03289-4BDD-4F22-AF7A-A433F9A1464D}" srcOrd="0" destOrd="0" presId="urn:microsoft.com/office/officeart/2008/layout/HalfCircleOrganizationChart"/>
    <dgm:cxn modelId="{E63F0EB3-4728-4E8D-B068-FCEA7CB696FD}" type="presParOf" srcId="{8EB03289-4BDD-4F22-AF7A-A433F9A1464D}" destId="{7FC493DC-4862-4820-B15C-D83404F9635D}" srcOrd="0" destOrd="0" presId="urn:microsoft.com/office/officeart/2008/layout/HalfCircleOrganizationChart"/>
    <dgm:cxn modelId="{CC5D01A6-4DB4-4B47-982F-BDF97CD0D4EE}" type="presParOf" srcId="{8EB03289-4BDD-4F22-AF7A-A433F9A1464D}" destId="{7A22389B-0EEC-4ADE-80E0-D3ABB4CCA7DA}" srcOrd="1" destOrd="0" presId="urn:microsoft.com/office/officeart/2008/layout/HalfCircleOrganizationChart"/>
    <dgm:cxn modelId="{8894BD16-7ACB-4CFE-8E0F-B8BBD6628915}" type="presParOf" srcId="{8EB03289-4BDD-4F22-AF7A-A433F9A1464D}" destId="{E0E392BE-0D46-464D-8047-851F606CCE64}" srcOrd="2" destOrd="0" presId="urn:microsoft.com/office/officeart/2008/layout/HalfCircleOrganizationChart"/>
    <dgm:cxn modelId="{A945DBCE-D236-4472-9814-DA03723429E0}" type="presParOf" srcId="{8EB03289-4BDD-4F22-AF7A-A433F9A1464D}" destId="{08DB82A1-D4BF-4CB5-956F-C28F4E496E67}" srcOrd="3" destOrd="0" presId="urn:microsoft.com/office/officeart/2008/layout/HalfCircleOrganizationChart"/>
    <dgm:cxn modelId="{6B2C329F-7F65-4BF7-AB20-F65C7E9963E6}" type="presParOf" srcId="{EDE2F33A-EAC5-46DA-9506-7A886C57F813}" destId="{CA83544A-9A34-40E3-A5A4-E72CFE41BEDD}" srcOrd="1" destOrd="0" presId="urn:microsoft.com/office/officeart/2008/layout/HalfCircleOrganizationChart"/>
    <dgm:cxn modelId="{30E24F95-9B59-4C94-A19C-09F58423C5B5}" type="presParOf" srcId="{EDE2F33A-EAC5-46DA-9506-7A886C57F813}" destId="{C0EB24F3-A748-42E8-A071-FFF6375024F5}" srcOrd="2" destOrd="0" presId="urn:microsoft.com/office/officeart/2008/layout/HalfCircleOrganizationChart"/>
    <dgm:cxn modelId="{16A646DF-3FE5-4759-A0DD-60D41C6BDEBC}" type="presParOf" srcId="{E69CF2BD-B75F-4BAE-8AAE-4A7E127B635E}" destId="{BC91B6F7-BBDC-41C1-8FB5-695FB9FFA80C}" srcOrd="2" destOrd="0" presId="urn:microsoft.com/office/officeart/2008/layout/HalfCircleOrganizationChart"/>
    <dgm:cxn modelId="{C2624B49-DA94-46B5-9DCC-C324CA95BC79}" type="presParOf" srcId="{E69CF2BD-B75F-4BAE-8AAE-4A7E127B635E}" destId="{17EFC0E9-6915-48F1-8EB1-A31DC23513EF}" srcOrd="3" destOrd="0" presId="urn:microsoft.com/office/officeart/2008/layout/HalfCircleOrganizationChart"/>
    <dgm:cxn modelId="{36437D5E-2637-4F7C-A08A-FEC6EEBEE28D}" type="presParOf" srcId="{17EFC0E9-6915-48F1-8EB1-A31DC23513EF}" destId="{C4661BA4-723F-47E4-9B62-C47346CAE895}" srcOrd="0" destOrd="0" presId="urn:microsoft.com/office/officeart/2008/layout/HalfCircleOrganizationChart"/>
    <dgm:cxn modelId="{2983A4A3-8230-4B3A-8A80-E75CC625F6D8}" type="presParOf" srcId="{C4661BA4-723F-47E4-9B62-C47346CAE895}" destId="{6C275BC5-1C47-42C2-A315-A943EF87962F}" srcOrd="0" destOrd="0" presId="urn:microsoft.com/office/officeart/2008/layout/HalfCircleOrganizationChart"/>
    <dgm:cxn modelId="{E2AF53CC-EE7F-4F65-A23F-4E26796B6D01}" type="presParOf" srcId="{C4661BA4-723F-47E4-9B62-C47346CAE895}" destId="{F51FD173-6DD0-4D0F-B22F-633741F8BF2C}" srcOrd="1" destOrd="0" presId="urn:microsoft.com/office/officeart/2008/layout/HalfCircleOrganizationChart"/>
    <dgm:cxn modelId="{197074DA-BAE9-4856-9271-AB6E0FBBADCC}" type="presParOf" srcId="{C4661BA4-723F-47E4-9B62-C47346CAE895}" destId="{8741680B-2F4D-4284-A553-9B281B1106E9}" srcOrd="2" destOrd="0" presId="urn:microsoft.com/office/officeart/2008/layout/HalfCircleOrganizationChart"/>
    <dgm:cxn modelId="{1A339558-6565-4065-A8ED-6014646D3708}" type="presParOf" srcId="{C4661BA4-723F-47E4-9B62-C47346CAE895}" destId="{DD4C7E4C-CD0D-480B-BD01-8696FAF28165}" srcOrd="3" destOrd="0" presId="urn:microsoft.com/office/officeart/2008/layout/HalfCircleOrganizationChart"/>
    <dgm:cxn modelId="{50B56BDC-7CBD-471B-9906-73FE48F5FCEF}" type="presParOf" srcId="{17EFC0E9-6915-48F1-8EB1-A31DC23513EF}" destId="{518A4A16-728F-4DC1-8F21-7F3C0B11DDF1}" srcOrd="1" destOrd="0" presId="urn:microsoft.com/office/officeart/2008/layout/HalfCircleOrganizationChart"/>
    <dgm:cxn modelId="{906CE0AB-D8C6-4F7C-AB07-CCEE8CA73587}" type="presParOf" srcId="{17EFC0E9-6915-48F1-8EB1-A31DC23513EF}" destId="{45178678-C6C1-4675-977B-6B286086ADB3}" srcOrd="2" destOrd="0" presId="urn:microsoft.com/office/officeart/2008/layout/HalfCircleOrganizationChart"/>
    <dgm:cxn modelId="{1DFA2D72-2C04-4521-B5F8-E882DB993693}" type="presParOf" srcId="{E69CF2BD-B75F-4BAE-8AAE-4A7E127B635E}" destId="{78CDEEF5-5BE2-4EBC-A6EB-67454938C250}" srcOrd="4" destOrd="0" presId="urn:microsoft.com/office/officeart/2008/layout/HalfCircleOrganizationChart"/>
    <dgm:cxn modelId="{1BD91091-222E-4CCA-8039-54DF9D40B93C}" type="presParOf" srcId="{E69CF2BD-B75F-4BAE-8AAE-4A7E127B635E}" destId="{B2EFB9C4-EAAC-452F-ABED-D87A4576B514}" srcOrd="5" destOrd="0" presId="urn:microsoft.com/office/officeart/2008/layout/HalfCircleOrganizationChart"/>
    <dgm:cxn modelId="{235D3064-C990-4D5C-8333-DA708466F314}" type="presParOf" srcId="{B2EFB9C4-EAAC-452F-ABED-D87A4576B514}" destId="{59B11311-1F7C-41C4-80FE-5FDCB375E3F6}" srcOrd="0" destOrd="0" presId="urn:microsoft.com/office/officeart/2008/layout/HalfCircleOrganizationChart"/>
    <dgm:cxn modelId="{A11CE581-9284-4077-820C-EA7496073ACA}" type="presParOf" srcId="{59B11311-1F7C-41C4-80FE-5FDCB375E3F6}" destId="{04578565-E3EB-43CA-802E-57D1551F13B6}" srcOrd="0" destOrd="0" presId="urn:microsoft.com/office/officeart/2008/layout/HalfCircleOrganizationChart"/>
    <dgm:cxn modelId="{1AC14702-545F-436E-BF21-8DF85844F4CD}" type="presParOf" srcId="{59B11311-1F7C-41C4-80FE-5FDCB375E3F6}" destId="{CF401C0C-2068-477F-BAFE-4F1EF489FAFC}" srcOrd="1" destOrd="0" presId="urn:microsoft.com/office/officeart/2008/layout/HalfCircleOrganizationChart"/>
    <dgm:cxn modelId="{E2AC526B-4FC7-4BD7-9563-15CAECCDD69F}" type="presParOf" srcId="{59B11311-1F7C-41C4-80FE-5FDCB375E3F6}" destId="{403570A3-DD16-4065-9FF4-D2FA68C3FB99}" srcOrd="2" destOrd="0" presId="urn:microsoft.com/office/officeart/2008/layout/HalfCircleOrganizationChart"/>
    <dgm:cxn modelId="{C3798F5E-5900-478B-B8A1-AD1294571211}" type="presParOf" srcId="{59B11311-1F7C-41C4-80FE-5FDCB375E3F6}" destId="{B1BF9CB9-5360-4134-A5BB-DA5078B4DAD9}" srcOrd="3" destOrd="0" presId="urn:microsoft.com/office/officeart/2008/layout/HalfCircleOrganizationChart"/>
    <dgm:cxn modelId="{E7673C45-E191-4C45-BC1B-628DECF48391}" type="presParOf" srcId="{B2EFB9C4-EAAC-452F-ABED-D87A4576B514}" destId="{12495B85-DAD0-4639-9683-7DCF09874766}" srcOrd="1" destOrd="0" presId="urn:microsoft.com/office/officeart/2008/layout/HalfCircleOrganizationChart"/>
    <dgm:cxn modelId="{864B2151-2C87-4F03-A26C-8953B5B46E51}" type="presParOf" srcId="{B2EFB9C4-EAAC-452F-ABED-D87A4576B514}" destId="{35F15383-59A9-4F23-A72C-19266C0B861E}" srcOrd="2" destOrd="0" presId="urn:microsoft.com/office/officeart/2008/layout/HalfCircleOrganizationChart"/>
    <dgm:cxn modelId="{6CBE5F6D-2470-4F28-9C45-2C2CC96271E4}" type="presParOf" srcId="{7200C7D9-5ACC-4B9A-A4F7-1B86377D1C17}" destId="{D5684D52-6C7D-424A-9E07-E352CEE8603F}" srcOrd="2" destOrd="0" presId="urn:microsoft.com/office/officeart/2008/layout/HalfCircleOrganizationChart"/>
    <dgm:cxn modelId="{20B5FEC0-A5AD-4823-A90E-BC0A68B8E4EF}" type="presParOf" srcId="{189CB19C-5068-413E-B5C6-EE7C7EB6C4C7}" destId="{59BCC234-96AD-4E85-A04D-2E547FB90386}" srcOrd="3" destOrd="0" presId="urn:microsoft.com/office/officeart/2008/layout/HalfCircleOrganizationChart"/>
    <dgm:cxn modelId="{BBE425F0-8EF5-4E3F-8D54-A227EAE23175}" type="presParOf" srcId="{59BCC234-96AD-4E85-A04D-2E547FB90386}" destId="{50FF071C-50EC-4C00-91EC-5E379D9FF7DF}" srcOrd="0" destOrd="0" presId="urn:microsoft.com/office/officeart/2008/layout/HalfCircleOrganizationChart"/>
    <dgm:cxn modelId="{C975934F-E23E-4B1F-9E64-3FD335E76A94}" type="presParOf" srcId="{50FF071C-50EC-4C00-91EC-5E379D9FF7DF}" destId="{5513FA8B-CBE0-4F37-8B32-6EEB3924D52B}" srcOrd="0" destOrd="0" presId="urn:microsoft.com/office/officeart/2008/layout/HalfCircleOrganizationChart"/>
    <dgm:cxn modelId="{56B9B9C7-F931-48D7-8F14-75041FF9C8D5}" type="presParOf" srcId="{50FF071C-50EC-4C00-91EC-5E379D9FF7DF}" destId="{91877927-84F9-4531-ACC4-399D777BFA46}" srcOrd="1" destOrd="0" presId="urn:microsoft.com/office/officeart/2008/layout/HalfCircleOrganizationChart"/>
    <dgm:cxn modelId="{A2E56FB2-EDA0-4B6D-8D43-F28F53F453D3}" type="presParOf" srcId="{50FF071C-50EC-4C00-91EC-5E379D9FF7DF}" destId="{8BF5DD3A-C590-42A8-B7DA-E3B9350E496F}" srcOrd="2" destOrd="0" presId="urn:microsoft.com/office/officeart/2008/layout/HalfCircleOrganizationChart"/>
    <dgm:cxn modelId="{826D85B4-6CA4-4DA7-BB2D-F2921C2B86BA}" type="presParOf" srcId="{50FF071C-50EC-4C00-91EC-5E379D9FF7DF}" destId="{03C39FB7-7340-446A-9E58-A92CE93913DB}" srcOrd="3" destOrd="0" presId="urn:microsoft.com/office/officeart/2008/layout/HalfCircleOrganizationChart"/>
    <dgm:cxn modelId="{2234D218-5BCA-4BC5-84CD-37DDC6B5504B}" type="presParOf" srcId="{59BCC234-96AD-4E85-A04D-2E547FB90386}" destId="{E1EBE238-77D2-4CA8-BE39-813AABE0A264}" srcOrd="1" destOrd="0" presId="urn:microsoft.com/office/officeart/2008/layout/HalfCircleOrganizationChart"/>
    <dgm:cxn modelId="{6DF80707-DB59-4CE6-B0C0-9A0466E10DFC}" type="presParOf" srcId="{59BCC234-96AD-4E85-A04D-2E547FB90386}" destId="{0F77FF70-1981-4970-9E8D-3CD8AB27333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BD9E5-1E25-4F30-A1C9-75608CFD2A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5FB27FA-42ED-4246-B5C7-4E72AFC09031}">
      <dgm:prSet phldrT="[Testo]" custT="1"/>
      <dgm:spPr/>
      <dgm:t>
        <a:bodyPr anchor="ctr"/>
        <a:lstStyle/>
        <a:p>
          <a:r>
            <a:rPr lang="it-IT" sz="2400" dirty="0"/>
            <a:t>Colloquio psicologico</a:t>
          </a:r>
        </a:p>
      </dgm:t>
    </dgm:pt>
    <dgm:pt modelId="{EAAFBDF5-DB6A-40DC-A885-8E8FAC094ECE}" type="parTrans" cxnId="{02CBE5F0-F6F1-4210-8B5B-EE23BE38EB41}">
      <dgm:prSet/>
      <dgm:spPr/>
      <dgm:t>
        <a:bodyPr/>
        <a:lstStyle/>
        <a:p>
          <a:endParaRPr lang="it-IT" sz="2000"/>
        </a:p>
      </dgm:t>
    </dgm:pt>
    <dgm:pt modelId="{54354F13-74E6-4847-A909-F8DA894A49B0}" type="sibTrans" cxnId="{02CBE5F0-F6F1-4210-8B5B-EE23BE38EB41}">
      <dgm:prSet/>
      <dgm:spPr/>
      <dgm:t>
        <a:bodyPr/>
        <a:lstStyle/>
        <a:p>
          <a:endParaRPr lang="it-IT" sz="2000"/>
        </a:p>
      </dgm:t>
    </dgm:pt>
    <dgm:pt modelId="{7A596BC2-6752-4E51-8648-FDC2F35C2D71}">
      <dgm:prSet phldrT="[Testo]" custT="1"/>
      <dgm:spPr/>
      <dgm:t>
        <a:bodyPr anchor="ctr"/>
        <a:lstStyle/>
        <a:p>
          <a:r>
            <a:rPr lang="it-IT" sz="2400" dirty="0" err="1"/>
            <a:t>Valuzione</a:t>
          </a:r>
          <a:r>
            <a:rPr lang="it-IT" sz="2400" dirty="0"/>
            <a:t> </a:t>
          </a:r>
          <a:r>
            <a:rPr lang="it-IT" sz="2400" dirty="0" err="1"/>
            <a:t>testologica</a:t>
          </a:r>
          <a:r>
            <a:rPr lang="it-IT" sz="2400" dirty="0"/>
            <a:t> </a:t>
          </a:r>
        </a:p>
      </dgm:t>
    </dgm:pt>
    <dgm:pt modelId="{F2AB5361-A33C-455A-84A4-A846B405CE55}" type="parTrans" cxnId="{28A15D55-F778-46F2-B52B-82FEE9706852}">
      <dgm:prSet/>
      <dgm:spPr/>
      <dgm:t>
        <a:bodyPr/>
        <a:lstStyle/>
        <a:p>
          <a:endParaRPr lang="it-IT" sz="2000"/>
        </a:p>
      </dgm:t>
    </dgm:pt>
    <dgm:pt modelId="{4312D89C-7311-491E-9EB7-5327D24C2A42}" type="sibTrans" cxnId="{28A15D55-F778-46F2-B52B-82FEE9706852}">
      <dgm:prSet/>
      <dgm:spPr/>
      <dgm:t>
        <a:bodyPr/>
        <a:lstStyle/>
        <a:p>
          <a:endParaRPr lang="it-IT" sz="2000"/>
        </a:p>
      </dgm:t>
    </dgm:pt>
    <dgm:pt modelId="{437654BC-9933-439D-B1B1-6794C43FC431}">
      <dgm:prSet phldrT="[Testo]" custT="1"/>
      <dgm:spPr/>
      <dgm:t>
        <a:bodyPr anchor="ctr"/>
        <a:lstStyle/>
        <a:p>
          <a:r>
            <a:rPr lang="it-IT" sz="1400" dirty="0"/>
            <a:t>SINTOMATOLOGIA PSICOPATOLOGICA,</a:t>
          </a:r>
        </a:p>
      </dgm:t>
    </dgm:pt>
    <dgm:pt modelId="{3A78BD07-1474-4AC5-BF4F-889DC0A1CA97}" type="parTrans" cxnId="{09381157-3F86-4EF8-BA50-FF723C6B29E8}">
      <dgm:prSet/>
      <dgm:spPr/>
      <dgm:t>
        <a:bodyPr/>
        <a:lstStyle/>
        <a:p>
          <a:endParaRPr lang="it-IT" sz="2000"/>
        </a:p>
      </dgm:t>
    </dgm:pt>
    <dgm:pt modelId="{EBCC1FD6-DDEF-4AB6-BBB9-EF325EEE8C82}" type="sibTrans" cxnId="{09381157-3F86-4EF8-BA50-FF723C6B29E8}">
      <dgm:prSet/>
      <dgm:spPr/>
      <dgm:t>
        <a:bodyPr/>
        <a:lstStyle/>
        <a:p>
          <a:endParaRPr lang="it-IT" sz="2000"/>
        </a:p>
      </dgm:t>
    </dgm:pt>
    <dgm:pt modelId="{DE11EF99-C2FB-487E-B3E6-DA98EF4DA3D1}">
      <dgm:prSet phldrT="[Testo]" custT="1"/>
      <dgm:spPr/>
      <dgm:t>
        <a:bodyPr anchor="ctr"/>
        <a:lstStyle/>
        <a:p>
          <a:r>
            <a:rPr lang="it-IT" sz="1400" dirty="0"/>
            <a:t>FUNZIONAMENTO relazionale, familiare, lavorativo</a:t>
          </a:r>
        </a:p>
      </dgm:t>
    </dgm:pt>
    <dgm:pt modelId="{1482F93C-A6AD-4E20-A1B1-E20C24516DE3}" type="parTrans" cxnId="{3FD54CE5-0BB3-42F2-8AEA-CB5D991D9F4A}">
      <dgm:prSet/>
      <dgm:spPr/>
      <dgm:t>
        <a:bodyPr/>
        <a:lstStyle/>
        <a:p>
          <a:endParaRPr lang="it-IT" sz="2000"/>
        </a:p>
      </dgm:t>
    </dgm:pt>
    <dgm:pt modelId="{11F4330C-845B-4AD4-A9E7-785D4948ED36}" type="sibTrans" cxnId="{3FD54CE5-0BB3-42F2-8AEA-CB5D991D9F4A}">
      <dgm:prSet/>
      <dgm:spPr/>
      <dgm:t>
        <a:bodyPr/>
        <a:lstStyle/>
        <a:p>
          <a:endParaRPr lang="it-IT" sz="2000"/>
        </a:p>
      </dgm:t>
    </dgm:pt>
    <dgm:pt modelId="{54CFD0C1-88A3-4215-83DB-A6C464B3D961}">
      <dgm:prSet phldrT="[Testo]" custT="1"/>
      <dgm:spPr/>
      <dgm:t>
        <a:bodyPr anchor="ctr"/>
        <a:lstStyle/>
        <a:p>
          <a:r>
            <a:rPr lang="da-DK" sz="1400" dirty="0"/>
            <a:t>Symptom Checklist-90 Revised</a:t>
          </a:r>
          <a:endParaRPr lang="it-IT" sz="1400" dirty="0"/>
        </a:p>
      </dgm:t>
    </dgm:pt>
    <dgm:pt modelId="{5E6D43E1-1E19-45D4-A665-06969A8E9F32}" type="parTrans" cxnId="{89850303-9191-4820-88F3-E92E9B943A2C}">
      <dgm:prSet/>
      <dgm:spPr/>
      <dgm:t>
        <a:bodyPr/>
        <a:lstStyle/>
        <a:p>
          <a:endParaRPr lang="it-IT" sz="2000"/>
        </a:p>
      </dgm:t>
    </dgm:pt>
    <dgm:pt modelId="{B4B27FBC-43F6-4164-A8FD-379D97CDA01F}" type="sibTrans" cxnId="{89850303-9191-4820-88F3-E92E9B943A2C}">
      <dgm:prSet/>
      <dgm:spPr/>
      <dgm:t>
        <a:bodyPr/>
        <a:lstStyle/>
        <a:p>
          <a:endParaRPr lang="it-IT" sz="2000"/>
        </a:p>
      </dgm:t>
    </dgm:pt>
    <dgm:pt modelId="{6714C9D2-ACCD-43D1-B9CD-C6A57AE1D37F}">
      <dgm:prSet phldrT="[Testo]" custT="1"/>
      <dgm:spPr/>
      <dgm:t>
        <a:bodyPr anchor="ctr"/>
        <a:lstStyle/>
        <a:p>
          <a:r>
            <a:rPr lang="it-IT" sz="1400" dirty="0" err="1"/>
            <a:t>Difficulties</a:t>
          </a:r>
          <a:r>
            <a:rPr lang="it-IT" sz="1400" dirty="0"/>
            <a:t> in </a:t>
          </a:r>
          <a:r>
            <a:rPr lang="it-IT" sz="1400" dirty="0" err="1"/>
            <a:t>Emotion</a:t>
          </a:r>
          <a:r>
            <a:rPr lang="it-IT" sz="1400" dirty="0"/>
            <a:t> </a:t>
          </a:r>
          <a:r>
            <a:rPr lang="it-IT" sz="1400" dirty="0" err="1"/>
            <a:t>Regulation</a:t>
          </a:r>
          <a:r>
            <a:rPr lang="it-IT" sz="1400" dirty="0"/>
            <a:t> Scale</a:t>
          </a:r>
        </a:p>
      </dgm:t>
    </dgm:pt>
    <dgm:pt modelId="{872801F0-AD0C-4DAE-94F2-A99A2DC1C0D2}" type="parTrans" cxnId="{7718ABAC-BBEE-493B-B2CD-DD9BB0438E46}">
      <dgm:prSet/>
      <dgm:spPr/>
      <dgm:t>
        <a:bodyPr/>
        <a:lstStyle/>
        <a:p>
          <a:endParaRPr lang="it-IT" sz="2000"/>
        </a:p>
      </dgm:t>
    </dgm:pt>
    <dgm:pt modelId="{64084F8E-7C57-43B7-B20E-2BCD6E28C719}" type="sibTrans" cxnId="{7718ABAC-BBEE-493B-B2CD-DD9BB0438E46}">
      <dgm:prSet/>
      <dgm:spPr/>
      <dgm:t>
        <a:bodyPr/>
        <a:lstStyle/>
        <a:p>
          <a:endParaRPr lang="it-IT" sz="2000"/>
        </a:p>
      </dgm:t>
    </dgm:pt>
    <dgm:pt modelId="{5E03766E-17EC-451A-889C-02B3420526D7}">
      <dgm:prSet custT="1"/>
      <dgm:spPr/>
      <dgm:t>
        <a:bodyPr anchor="ctr"/>
        <a:lstStyle/>
        <a:p>
          <a:r>
            <a:rPr lang="it-IT" sz="1400" dirty="0" err="1"/>
            <a:t>Barratt</a:t>
          </a:r>
          <a:r>
            <a:rPr lang="it-IT" sz="1400" dirty="0"/>
            <a:t> </a:t>
          </a:r>
          <a:r>
            <a:rPr lang="it-IT" sz="1400" dirty="0" err="1"/>
            <a:t>Impulsiveness</a:t>
          </a:r>
          <a:r>
            <a:rPr lang="it-IT" sz="1400" dirty="0"/>
            <a:t> Scale </a:t>
          </a:r>
        </a:p>
      </dgm:t>
    </dgm:pt>
    <dgm:pt modelId="{2FED008D-A201-4252-B2B2-57F807CA984B}" type="parTrans" cxnId="{50DCEA33-FFB7-43CF-9BCF-237845C0C05F}">
      <dgm:prSet/>
      <dgm:spPr/>
      <dgm:t>
        <a:bodyPr/>
        <a:lstStyle/>
        <a:p>
          <a:endParaRPr lang="it-IT" sz="2000"/>
        </a:p>
      </dgm:t>
    </dgm:pt>
    <dgm:pt modelId="{780BAD34-9271-45E6-A3B9-8A326204AB1F}" type="sibTrans" cxnId="{50DCEA33-FFB7-43CF-9BCF-237845C0C05F}">
      <dgm:prSet/>
      <dgm:spPr/>
      <dgm:t>
        <a:bodyPr/>
        <a:lstStyle/>
        <a:p>
          <a:endParaRPr lang="it-IT" sz="2000"/>
        </a:p>
      </dgm:t>
    </dgm:pt>
    <dgm:pt modelId="{2D511A26-92DF-4ACB-8B4A-E238DC0279FC}">
      <dgm:prSet custT="1"/>
      <dgm:spPr/>
      <dgm:t>
        <a:bodyPr anchor="ctr"/>
        <a:lstStyle/>
        <a:p>
          <a:r>
            <a:rPr lang="it-IT" sz="1400" dirty="0"/>
            <a:t>The Body </a:t>
          </a:r>
          <a:r>
            <a:rPr lang="it-IT" sz="1400" dirty="0" err="1"/>
            <a:t>Uneasiness</a:t>
          </a:r>
          <a:r>
            <a:rPr lang="it-IT" sz="1400" dirty="0"/>
            <a:t> Test </a:t>
          </a:r>
        </a:p>
      </dgm:t>
    </dgm:pt>
    <dgm:pt modelId="{B5B22E8D-0036-4F47-A580-1354D3595FC3}" type="parTrans" cxnId="{E852EC77-D9EA-4E57-B514-EF9585BA4E44}">
      <dgm:prSet/>
      <dgm:spPr/>
      <dgm:t>
        <a:bodyPr/>
        <a:lstStyle/>
        <a:p>
          <a:endParaRPr lang="it-IT" sz="2000"/>
        </a:p>
      </dgm:t>
    </dgm:pt>
    <dgm:pt modelId="{F414986B-FEDC-4733-ACF2-CDA1F368887F}" type="sibTrans" cxnId="{E852EC77-D9EA-4E57-B514-EF9585BA4E44}">
      <dgm:prSet/>
      <dgm:spPr/>
      <dgm:t>
        <a:bodyPr/>
        <a:lstStyle/>
        <a:p>
          <a:endParaRPr lang="it-IT" sz="2000"/>
        </a:p>
      </dgm:t>
    </dgm:pt>
    <dgm:pt modelId="{F61DBDE8-32AB-47A5-BEC3-60FC3C42313D}">
      <dgm:prSet custT="1"/>
      <dgm:spPr/>
      <dgm:t>
        <a:bodyPr anchor="ctr"/>
        <a:lstStyle/>
        <a:p>
          <a:r>
            <a:rPr lang="it-IT" sz="1400" dirty="0"/>
            <a:t>The </a:t>
          </a:r>
          <a:r>
            <a:rPr lang="it-IT" sz="1400" dirty="0" err="1"/>
            <a:t>Connor–Davidson</a:t>
          </a:r>
          <a:r>
            <a:rPr lang="it-IT" sz="1400" dirty="0"/>
            <a:t> </a:t>
          </a:r>
          <a:r>
            <a:rPr lang="it-IT" sz="1400" dirty="0" err="1"/>
            <a:t>Resilience</a:t>
          </a:r>
          <a:r>
            <a:rPr lang="it-IT" sz="1400" dirty="0"/>
            <a:t> Scale</a:t>
          </a:r>
        </a:p>
      </dgm:t>
    </dgm:pt>
    <dgm:pt modelId="{646485CC-878C-48C7-92E5-BED4366D65A3}" type="parTrans" cxnId="{5C9746A7-EFEF-4911-B83F-4D7098A3D60A}">
      <dgm:prSet/>
      <dgm:spPr/>
      <dgm:t>
        <a:bodyPr/>
        <a:lstStyle/>
        <a:p>
          <a:endParaRPr lang="it-IT" sz="2000"/>
        </a:p>
      </dgm:t>
    </dgm:pt>
    <dgm:pt modelId="{D149FFB4-A295-46BB-9892-1514C8BD9F3E}" type="sibTrans" cxnId="{5C9746A7-EFEF-4911-B83F-4D7098A3D60A}">
      <dgm:prSet/>
      <dgm:spPr/>
      <dgm:t>
        <a:bodyPr/>
        <a:lstStyle/>
        <a:p>
          <a:endParaRPr lang="it-IT" sz="2000"/>
        </a:p>
      </dgm:t>
    </dgm:pt>
    <dgm:pt modelId="{71ECF7F8-3507-4306-9C61-13B8183A2E11}">
      <dgm:prSet phldrT="[Testo]" custT="1"/>
      <dgm:spPr/>
      <dgm:t>
        <a:bodyPr anchor="ctr"/>
        <a:lstStyle/>
        <a:p>
          <a:r>
            <a:rPr lang="it-IT" sz="1400" dirty="0"/>
            <a:t>IMMAGINE CORPOREA</a:t>
          </a:r>
        </a:p>
      </dgm:t>
    </dgm:pt>
    <dgm:pt modelId="{3FA10D01-9415-40F6-995F-7974D48390B6}" type="parTrans" cxnId="{083CEBBE-EDD1-49D8-869B-68819D31640C}">
      <dgm:prSet/>
      <dgm:spPr/>
      <dgm:t>
        <a:bodyPr/>
        <a:lstStyle/>
        <a:p>
          <a:endParaRPr lang="it-IT"/>
        </a:p>
      </dgm:t>
    </dgm:pt>
    <dgm:pt modelId="{91A87889-D9BF-47EA-856A-E84D2A77BA4D}" type="sibTrans" cxnId="{083CEBBE-EDD1-49D8-869B-68819D31640C}">
      <dgm:prSet/>
      <dgm:spPr/>
      <dgm:t>
        <a:bodyPr/>
        <a:lstStyle/>
        <a:p>
          <a:endParaRPr lang="it-IT"/>
        </a:p>
      </dgm:t>
    </dgm:pt>
    <dgm:pt modelId="{0F130350-8B98-48F6-B6BF-54029D6527B1}">
      <dgm:prSet phldrT="[Testo]" custT="1"/>
      <dgm:spPr/>
      <dgm:t>
        <a:bodyPr anchor="ctr"/>
        <a:lstStyle/>
        <a:p>
          <a:r>
            <a:rPr lang="it-IT" sz="1400" dirty="0"/>
            <a:t>COMPORTAMENTO ALIMENTARE</a:t>
          </a:r>
        </a:p>
      </dgm:t>
    </dgm:pt>
    <dgm:pt modelId="{70FB78D7-8F91-4640-AD9E-4D2BA3C419CE}" type="parTrans" cxnId="{DFEE57D5-AAAA-43DE-A62C-ECD7A4128A4A}">
      <dgm:prSet/>
      <dgm:spPr/>
      <dgm:t>
        <a:bodyPr/>
        <a:lstStyle/>
        <a:p>
          <a:endParaRPr lang="it-IT"/>
        </a:p>
      </dgm:t>
    </dgm:pt>
    <dgm:pt modelId="{AB775713-B7F3-466E-A2C2-55BB3BB95404}" type="sibTrans" cxnId="{DFEE57D5-AAAA-43DE-A62C-ECD7A4128A4A}">
      <dgm:prSet/>
      <dgm:spPr/>
      <dgm:t>
        <a:bodyPr/>
        <a:lstStyle/>
        <a:p>
          <a:endParaRPr lang="it-IT"/>
        </a:p>
      </dgm:t>
    </dgm:pt>
    <dgm:pt modelId="{D0DB7C23-0F70-4CCB-9601-C7D2D8702D7F}">
      <dgm:prSet phldrT="[Testo]" custT="1"/>
      <dgm:spPr/>
      <dgm:t>
        <a:bodyPr anchor="ctr"/>
        <a:lstStyle/>
        <a:p>
          <a:r>
            <a:rPr lang="it-IT" sz="1400" dirty="0"/>
            <a:t>FATTORI DI VULNERABILITÀ attuale e pregressa</a:t>
          </a:r>
        </a:p>
      </dgm:t>
    </dgm:pt>
    <dgm:pt modelId="{32F14B09-7BFF-4B08-AF24-66E955491085}" type="parTrans" cxnId="{5BE0AF96-B361-4313-AEB0-808BA60CF605}">
      <dgm:prSet/>
      <dgm:spPr/>
      <dgm:t>
        <a:bodyPr/>
        <a:lstStyle/>
        <a:p>
          <a:endParaRPr lang="it-IT"/>
        </a:p>
      </dgm:t>
    </dgm:pt>
    <dgm:pt modelId="{679BB7A8-E917-4154-BAE0-DBE4A98130FD}" type="sibTrans" cxnId="{5BE0AF96-B361-4313-AEB0-808BA60CF605}">
      <dgm:prSet/>
      <dgm:spPr/>
      <dgm:t>
        <a:bodyPr/>
        <a:lstStyle/>
        <a:p>
          <a:endParaRPr lang="it-IT"/>
        </a:p>
      </dgm:t>
    </dgm:pt>
    <dgm:pt modelId="{9BEADED1-1DB5-4DC3-9E19-9AF8730D113A}">
      <dgm:prSet phldrT="[Testo]" custT="1"/>
      <dgm:spPr/>
      <dgm:t>
        <a:bodyPr anchor="ctr"/>
        <a:lstStyle/>
        <a:p>
          <a:r>
            <a:rPr lang="it-IT" sz="1400" dirty="0"/>
            <a:t>RISORSE PSICHICHE PRESENTI</a:t>
          </a:r>
        </a:p>
      </dgm:t>
    </dgm:pt>
    <dgm:pt modelId="{F80ABC00-1843-4DBF-89E8-562B2B55768F}" type="parTrans" cxnId="{7428E00B-1984-416E-A7B3-A4FC7DC02386}">
      <dgm:prSet/>
      <dgm:spPr/>
      <dgm:t>
        <a:bodyPr/>
        <a:lstStyle/>
        <a:p>
          <a:endParaRPr lang="it-IT"/>
        </a:p>
      </dgm:t>
    </dgm:pt>
    <dgm:pt modelId="{7C29CCEA-F871-47F2-8C78-B221E22B4019}" type="sibTrans" cxnId="{7428E00B-1984-416E-A7B3-A4FC7DC02386}">
      <dgm:prSet/>
      <dgm:spPr/>
      <dgm:t>
        <a:bodyPr/>
        <a:lstStyle/>
        <a:p>
          <a:endParaRPr lang="it-IT"/>
        </a:p>
      </dgm:t>
    </dgm:pt>
    <dgm:pt modelId="{42DED01A-A3C3-466E-96F0-17CAE2A4F451}">
      <dgm:prSet phldrT="[Testo]" custT="1"/>
      <dgm:spPr/>
      <dgm:t>
        <a:bodyPr anchor="ctr"/>
        <a:lstStyle/>
        <a:p>
          <a:r>
            <a:rPr lang="it-IT" sz="1400" dirty="0"/>
            <a:t>ADERENZA TERAPEUTICA</a:t>
          </a:r>
        </a:p>
      </dgm:t>
    </dgm:pt>
    <dgm:pt modelId="{945A1DEC-EBC1-4561-B293-1E3A58A4F2F3}" type="parTrans" cxnId="{B7FD6E50-88CD-49FF-948C-B6B533F107BB}">
      <dgm:prSet/>
      <dgm:spPr/>
      <dgm:t>
        <a:bodyPr/>
        <a:lstStyle/>
        <a:p>
          <a:endParaRPr lang="it-IT"/>
        </a:p>
      </dgm:t>
    </dgm:pt>
    <dgm:pt modelId="{FC363C98-B9B8-4C43-A045-BE7BECA85952}" type="sibTrans" cxnId="{B7FD6E50-88CD-49FF-948C-B6B533F107BB}">
      <dgm:prSet/>
      <dgm:spPr/>
      <dgm:t>
        <a:bodyPr/>
        <a:lstStyle/>
        <a:p>
          <a:endParaRPr lang="it-IT"/>
        </a:p>
      </dgm:t>
    </dgm:pt>
    <dgm:pt modelId="{F284D3D5-FF92-4770-9D3F-A4CBE66B88D6}">
      <dgm:prSet phldrT="[Testo]" custT="1"/>
      <dgm:spPr/>
      <dgm:t>
        <a:bodyPr anchor="ctr"/>
        <a:lstStyle/>
        <a:p>
          <a:r>
            <a:rPr lang="it-IT" sz="1400"/>
            <a:t>Binge </a:t>
          </a:r>
          <a:r>
            <a:rPr lang="it-IT" sz="1400" dirty="0" err="1"/>
            <a:t>Eating</a:t>
          </a:r>
          <a:r>
            <a:rPr lang="it-IT" sz="1400" dirty="0"/>
            <a:t> Scale</a:t>
          </a:r>
        </a:p>
      </dgm:t>
    </dgm:pt>
    <dgm:pt modelId="{B1C9DDAD-E08D-40D0-B265-A87CAC578919}" type="parTrans" cxnId="{8563BCBE-DB7E-4326-A6C6-B80BF534A57F}">
      <dgm:prSet/>
      <dgm:spPr/>
      <dgm:t>
        <a:bodyPr/>
        <a:lstStyle/>
        <a:p>
          <a:endParaRPr lang="it-IT"/>
        </a:p>
      </dgm:t>
    </dgm:pt>
    <dgm:pt modelId="{34807FC1-A1BF-4837-BD54-EA2CA421B7FE}" type="sibTrans" cxnId="{8563BCBE-DB7E-4326-A6C6-B80BF534A57F}">
      <dgm:prSet/>
      <dgm:spPr/>
      <dgm:t>
        <a:bodyPr/>
        <a:lstStyle/>
        <a:p>
          <a:endParaRPr lang="it-IT"/>
        </a:p>
      </dgm:t>
    </dgm:pt>
    <dgm:pt modelId="{B75B997F-5094-4F39-9207-CDD3FB74ABAF}" type="pres">
      <dgm:prSet presAssocID="{078BD9E5-1E25-4F30-A1C9-75608CFD2A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D496394-B6A8-4DFD-815A-B89570E09336}" type="pres">
      <dgm:prSet presAssocID="{A5FB27FA-42ED-4246-B5C7-4E72AFC09031}" presName="thickLine" presStyleLbl="alignNode1" presStyleIdx="0" presStyleCnt="2"/>
      <dgm:spPr/>
    </dgm:pt>
    <dgm:pt modelId="{E1AA59C1-8670-46B3-9F4E-E1FECC68EE38}" type="pres">
      <dgm:prSet presAssocID="{A5FB27FA-42ED-4246-B5C7-4E72AFC09031}" presName="horz1" presStyleCnt="0"/>
      <dgm:spPr/>
    </dgm:pt>
    <dgm:pt modelId="{26FEA46E-C9F6-4B94-95FC-1491090F5B57}" type="pres">
      <dgm:prSet presAssocID="{A5FB27FA-42ED-4246-B5C7-4E72AFC09031}" presName="tx1" presStyleLbl="revTx" presStyleIdx="0" presStyleCnt="15" custScaleX="190993"/>
      <dgm:spPr/>
      <dgm:t>
        <a:bodyPr/>
        <a:lstStyle/>
        <a:p>
          <a:endParaRPr lang="it-IT"/>
        </a:p>
      </dgm:t>
    </dgm:pt>
    <dgm:pt modelId="{2B2074A7-B6CC-4255-863D-1CCDD22634D9}" type="pres">
      <dgm:prSet presAssocID="{A5FB27FA-42ED-4246-B5C7-4E72AFC09031}" presName="vert1" presStyleCnt="0"/>
      <dgm:spPr/>
    </dgm:pt>
    <dgm:pt modelId="{A0EC979E-3156-4589-8757-98F8F41AB80D}" type="pres">
      <dgm:prSet presAssocID="{437654BC-9933-439D-B1B1-6794C43FC431}" presName="vertSpace2a" presStyleCnt="0"/>
      <dgm:spPr/>
    </dgm:pt>
    <dgm:pt modelId="{E695A33E-FF39-4200-976F-16C760E51325}" type="pres">
      <dgm:prSet presAssocID="{437654BC-9933-439D-B1B1-6794C43FC431}" presName="horz2" presStyleCnt="0"/>
      <dgm:spPr/>
    </dgm:pt>
    <dgm:pt modelId="{C5FD91AC-C5FF-4C99-B0F5-1A040B1D41F3}" type="pres">
      <dgm:prSet presAssocID="{437654BC-9933-439D-B1B1-6794C43FC431}" presName="horzSpace2" presStyleCnt="0"/>
      <dgm:spPr/>
    </dgm:pt>
    <dgm:pt modelId="{60F02B82-B42A-4758-B33B-26CDC2B8ED2C}" type="pres">
      <dgm:prSet presAssocID="{437654BC-9933-439D-B1B1-6794C43FC431}" presName="tx2" presStyleLbl="revTx" presStyleIdx="1" presStyleCnt="15"/>
      <dgm:spPr/>
      <dgm:t>
        <a:bodyPr/>
        <a:lstStyle/>
        <a:p>
          <a:endParaRPr lang="it-IT"/>
        </a:p>
      </dgm:t>
    </dgm:pt>
    <dgm:pt modelId="{3A41ADB5-EB57-40EC-BEBD-7F2792B81622}" type="pres">
      <dgm:prSet presAssocID="{437654BC-9933-439D-B1B1-6794C43FC431}" presName="vert2" presStyleCnt="0"/>
      <dgm:spPr/>
    </dgm:pt>
    <dgm:pt modelId="{BE19563F-CD4A-4F5C-AEFF-B0D467C8981A}" type="pres">
      <dgm:prSet presAssocID="{437654BC-9933-439D-B1B1-6794C43FC431}" presName="thinLine2b" presStyleLbl="callout" presStyleIdx="0" presStyleCnt="13"/>
      <dgm:spPr/>
    </dgm:pt>
    <dgm:pt modelId="{A88115D7-AF56-4A13-805E-A59B01C8BF1E}" type="pres">
      <dgm:prSet presAssocID="{437654BC-9933-439D-B1B1-6794C43FC431}" presName="vertSpace2b" presStyleCnt="0"/>
      <dgm:spPr/>
    </dgm:pt>
    <dgm:pt modelId="{BDF1DC93-4868-4392-B14F-9263D8EB4C3E}" type="pres">
      <dgm:prSet presAssocID="{DE11EF99-C2FB-487E-B3E6-DA98EF4DA3D1}" presName="horz2" presStyleCnt="0"/>
      <dgm:spPr/>
    </dgm:pt>
    <dgm:pt modelId="{B22DE035-6121-44D0-AC28-64C3D0C6AE33}" type="pres">
      <dgm:prSet presAssocID="{DE11EF99-C2FB-487E-B3E6-DA98EF4DA3D1}" presName="horzSpace2" presStyleCnt="0"/>
      <dgm:spPr/>
    </dgm:pt>
    <dgm:pt modelId="{9472B440-C954-4C5E-A884-F9A5FE357D89}" type="pres">
      <dgm:prSet presAssocID="{DE11EF99-C2FB-487E-B3E6-DA98EF4DA3D1}" presName="tx2" presStyleLbl="revTx" presStyleIdx="2" presStyleCnt="15"/>
      <dgm:spPr/>
      <dgm:t>
        <a:bodyPr/>
        <a:lstStyle/>
        <a:p>
          <a:endParaRPr lang="it-IT"/>
        </a:p>
      </dgm:t>
    </dgm:pt>
    <dgm:pt modelId="{DD527CCC-149A-43DA-8DB0-87F3DE225EC2}" type="pres">
      <dgm:prSet presAssocID="{DE11EF99-C2FB-487E-B3E6-DA98EF4DA3D1}" presName="vert2" presStyleCnt="0"/>
      <dgm:spPr/>
    </dgm:pt>
    <dgm:pt modelId="{84FB6E73-6F48-4396-B239-6AFD7D8F5C9A}" type="pres">
      <dgm:prSet presAssocID="{DE11EF99-C2FB-487E-B3E6-DA98EF4DA3D1}" presName="thinLine2b" presStyleLbl="callout" presStyleIdx="1" presStyleCnt="13"/>
      <dgm:spPr/>
    </dgm:pt>
    <dgm:pt modelId="{74E328BA-5218-48CD-AF19-9EC968E4920E}" type="pres">
      <dgm:prSet presAssocID="{DE11EF99-C2FB-487E-B3E6-DA98EF4DA3D1}" presName="vertSpace2b" presStyleCnt="0"/>
      <dgm:spPr/>
    </dgm:pt>
    <dgm:pt modelId="{43811E72-68E5-4BE4-B279-8CEA1B2486F3}" type="pres">
      <dgm:prSet presAssocID="{71ECF7F8-3507-4306-9C61-13B8183A2E11}" presName="horz2" presStyleCnt="0"/>
      <dgm:spPr/>
    </dgm:pt>
    <dgm:pt modelId="{585CF697-7D2B-4522-A13B-E169F25416FF}" type="pres">
      <dgm:prSet presAssocID="{71ECF7F8-3507-4306-9C61-13B8183A2E11}" presName="horzSpace2" presStyleCnt="0"/>
      <dgm:spPr/>
    </dgm:pt>
    <dgm:pt modelId="{735C4C45-CD77-45D8-9C91-2DA9B29CE915}" type="pres">
      <dgm:prSet presAssocID="{71ECF7F8-3507-4306-9C61-13B8183A2E11}" presName="tx2" presStyleLbl="revTx" presStyleIdx="3" presStyleCnt="15"/>
      <dgm:spPr/>
      <dgm:t>
        <a:bodyPr/>
        <a:lstStyle/>
        <a:p>
          <a:endParaRPr lang="it-IT"/>
        </a:p>
      </dgm:t>
    </dgm:pt>
    <dgm:pt modelId="{8309C1ED-B8F3-4E75-9AEE-B0B0FC1E8601}" type="pres">
      <dgm:prSet presAssocID="{71ECF7F8-3507-4306-9C61-13B8183A2E11}" presName="vert2" presStyleCnt="0"/>
      <dgm:spPr/>
    </dgm:pt>
    <dgm:pt modelId="{48E51709-0FCD-4E0A-BADC-C89623EF31A4}" type="pres">
      <dgm:prSet presAssocID="{71ECF7F8-3507-4306-9C61-13B8183A2E11}" presName="thinLine2b" presStyleLbl="callout" presStyleIdx="2" presStyleCnt="13"/>
      <dgm:spPr/>
    </dgm:pt>
    <dgm:pt modelId="{85EE25F0-66E4-438D-8F62-F9323022EA34}" type="pres">
      <dgm:prSet presAssocID="{71ECF7F8-3507-4306-9C61-13B8183A2E11}" presName="vertSpace2b" presStyleCnt="0"/>
      <dgm:spPr/>
    </dgm:pt>
    <dgm:pt modelId="{DDEDA64D-4624-4F05-8DFF-436C3514DEB7}" type="pres">
      <dgm:prSet presAssocID="{0F130350-8B98-48F6-B6BF-54029D6527B1}" presName="horz2" presStyleCnt="0"/>
      <dgm:spPr/>
    </dgm:pt>
    <dgm:pt modelId="{711BB50D-BF96-4E4D-9D18-5379C5D4AA28}" type="pres">
      <dgm:prSet presAssocID="{0F130350-8B98-48F6-B6BF-54029D6527B1}" presName="horzSpace2" presStyleCnt="0"/>
      <dgm:spPr/>
    </dgm:pt>
    <dgm:pt modelId="{28AA5E4D-9BB6-421C-A6C0-ACE3639AADD6}" type="pres">
      <dgm:prSet presAssocID="{0F130350-8B98-48F6-B6BF-54029D6527B1}" presName="tx2" presStyleLbl="revTx" presStyleIdx="4" presStyleCnt="15"/>
      <dgm:spPr/>
      <dgm:t>
        <a:bodyPr/>
        <a:lstStyle/>
        <a:p>
          <a:endParaRPr lang="it-IT"/>
        </a:p>
      </dgm:t>
    </dgm:pt>
    <dgm:pt modelId="{EE7700B9-5A71-49E3-8591-F854B43A912E}" type="pres">
      <dgm:prSet presAssocID="{0F130350-8B98-48F6-B6BF-54029D6527B1}" presName="vert2" presStyleCnt="0"/>
      <dgm:spPr/>
    </dgm:pt>
    <dgm:pt modelId="{DED46264-2447-4528-BC8C-E47CFD6F79D3}" type="pres">
      <dgm:prSet presAssocID="{0F130350-8B98-48F6-B6BF-54029D6527B1}" presName="thinLine2b" presStyleLbl="callout" presStyleIdx="3" presStyleCnt="13"/>
      <dgm:spPr/>
    </dgm:pt>
    <dgm:pt modelId="{B9F138AC-AB24-4574-B2E5-65196D998821}" type="pres">
      <dgm:prSet presAssocID="{0F130350-8B98-48F6-B6BF-54029D6527B1}" presName="vertSpace2b" presStyleCnt="0"/>
      <dgm:spPr/>
    </dgm:pt>
    <dgm:pt modelId="{CBF0B955-4278-48E7-928B-57D8F5B064C1}" type="pres">
      <dgm:prSet presAssocID="{D0DB7C23-0F70-4CCB-9601-C7D2D8702D7F}" presName="horz2" presStyleCnt="0"/>
      <dgm:spPr/>
    </dgm:pt>
    <dgm:pt modelId="{52236D92-21B7-4401-9CAA-549EC4ABA13A}" type="pres">
      <dgm:prSet presAssocID="{D0DB7C23-0F70-4CCB-9601-C7D2D8702D7F}" presName="horzSpace2" presStyleCnt="0"/>
      <dgm:spPr/>
    </dgm:pt>
    <dgm:pt modelId="{246CF27D-8507-4440-A978-8FA153777307}" type="pres">
      <dgm:prSet presAssocID="{D0DB7C23-0F70-4CCB-9601-C7D2D8702D7F}" presName="tx2" presStyleLbl="revTx" presStyleIdx="5" presStyleCnt="15"/>
      <dgm:spPr/>
      <dgm:t>
        <a:bodyPr/>
        <a:lstStyle/>
        <a:p>
          <a:endParaRPr lang="it-IT"/>
        </a:p>
      </dgm:t>
    </dgm:pt>
    <dgm:pt modelId="{23F2EC3D-49B4-47C3-8D72-1FCA8A4693FB}" type="pres">
      <dgm:prSet presAssocID="{D0DB7C23-0F70-4CCB-9601-C7D2D8702D7F}" presName="vert2" presStyleCnt="0"/>
      <dgm:spPr/>
    </dgm:pt>
    <dgm:pt modelId="{5B017987-EED4-4DA5-BF14-09D6A3F3F878}" type="pres">
      <dgm:prSet presAssocID="{D0DB7C23-0F70-4CCB-9601-C7D2D8702D7F}" presName="thinLine2b" presStyleLbl="callout" presStyleIdx="4" presStyleCnt="13"/>
      <dgm:spPr/>
    </dgm:pt>
    <dgm:pt modelId="{BE6FF4A4-3BB7-42A9-84C9-7153C310441F}" type="pres">
      <dgm:prSet presAssocID="{D0DB7C23-0F70-4CCB-9601-C7D2D8702D7F}" presName="vertSpace2b" presStyleCnt="0"/>
      <dgm:spPr/>
    </dgm:pt>
    <dgm:pt modelId="{298BBDC6-F503-45AD-B5DA-18D6B7F63501}" type="pres">
      <dgm:prSet presAssocID="{9BEADED1-1DB5-4DC3-9E19-9AF8730D113A}" presName="horz2" presStyleCnt="0"/>
      <dgm:spPr/>
    </dgm:pt>
    <dgm:pt modelId="{FCCD8D37-5376-4E60-AC95-DC9B25852A08}" type="pres">
      <dgm:prSet presAssocID="{9BEADED1-1DB5-4DC3-9E19-9AF8730D113A}" presName="horzSpace2" presStyleCnt="0"/>
      <dgm:spPr/>
    </dgm:pt>
    <dgm:pt modelId="{E303EE61-EF00-4815-9DA6-61D97ECC4AD8}" type="pres">
      <dgm:prSet presAssocID="{9BEADED1-1DB5-4DC3-9E19-9AF8730D113A}" presName="tx2" presStyleLbl="revTx" presStyleIdx="6" presStyleCnt="15"/>
      <dgm:spPr/>
      <dgm:t>
        <a:bodyPr/>
        <a:lstStyle/>
        <a:p>
          <a:endParaRPr lang="it-IT"/>
        </a:p>
      </dgm:t>
    </dgm:pt>
    <dgm:pt modelId="{8A9A2600-DF7A-48EC-AD8B-3F5D70EA9B61}" type="pres">
      <dgm:prSet presAssocID="{9BEADED1-1DB5-4DC3-9E19-9AF8730D113A}" presName="vert2" presStyleCnt="0"/>
      <dgm:spPr/>
    </dgm:pt>
    <dgm:pt modelId="{662E1407-E2C4-40AE-B038-1E2B41DC436C}" type="pres">
      <dgm:prSet presAssocID="{9BEADED1-1DB5-4DC3-9E19-9AF8730D113A}" presName="thinLine2b" presStyleLbl="callout" presStyleIdx="5" presStyleCnt="13"/>
      <dgm:spPr/>
    </dgm:pt>
    <dgm:pt modelId="{121E630F-4731-48A8-A022-76517BF67CAA}" type="pres">
      <dgm:prSet presAssocID="{9BEADED1-1DB5-4DC3-9E19-9AF8730D113A}" presName="vertSpace2b" presStyleCnt="0"/>
      <dgm:spPr/>
    </dgm:pt>
    <dgm:pt modelId="{C6783BD9-A557-4A4E-B5DE-4F3E7D7A7649}" type="pres">
      <dgm:prSet presAssocID="{42DED01A-A3C3-466E-96F0-17CAE2A4F451}" presName="horz2" presStyleCnt="0"/>
      <dgm:spPr/>
    </dgm:pt>
    <dgm:pt modelId="{E25B757C-B3C7-4050-8D96-4A0AC9CD8627}" type="pres">
      <dgm:prSet presAssocID="{42DED01A-A3C3-466E-96F0-17CAE2A4F451}" presName="horzSpace2" presStyleCnt="0"/>
      <dgm:spPr/>
    </dgm:pt>
    <dgm:pt modelId="{29861DE9-4872-4B4F-96AA-7136C6CCBE01}" type="pres">
      <dgm:prSet presAssocID="{42DED01A-A3C3-466E-96F0-17CAE2A4F451}" presName="tx2" presStyleLbl="revTx" presStyleIdx="7" presStyleCnt="15"/>
      <dgm:spPr/>
      <dgm:t>
        <a:bodyPr/>
        <a:lstStyle/>
        <a:p>
          <a:endParaRPr lang="it-IT"/>
        </a:p>
      </dgm:t>
    </dgm:pt>
    <dgm:pt modelId="{D752D933-7CE5-4E81-9EDB-33EFB884627F}" type="pres">
      <dgm:prSet presAssocID="{42DED01A-A3C3-466E-96F0-17CAE2A4F451}" presName="vert2" presStyleCnt="0"/>
      <dgm:spPr/>
    </dgm:pt>
    <dgm:pt modelId="{756B6EDF-4F7F-44B3-9872-886D30B6A892}" type="pres">
      <dgm:prSet presAssocID="{42DED01A-A3C3-466E-96F0-17CAE2A4F451}" presName="thinLine2b" presStyleLbl="callout" presStyleIdx="6" presStyleCnt="13"/>
      <dgm:spPr/>
    </dgm:pt>
    <dgm:pt modelId="{73224DE0-F211-460E-A510-A48BE917AFF0}" type="pres">
      <dgm:prSet presAssocID="{42DED01A-A3C3-466E-96F0-17CAE2A4F451}" presName="vertSpace2b" presStyleCnt="0"/>
      <dgm:spPr/>
    </dgm:pt>
    <dgm:pt modelId="{B854A4BE-0DDE-460E-8EA3-00FA59F5B21E}" type="pres">
      <dgm:prSet presAssocID="{7A596BC2-6752-4E51-8648-FDC2F35C2D71}" presName="thickLine" presStyleLbl="alignNode1" presStyleIdx="1" presStyleCnt="2"/>
      <dgm:spPr/>
    </dgm:pt>
    <dgm:pt modelId="{61743ED6-7DEE-49D9-A98C-56AD655C4252}" type="pres">
      <dgm:prSet presAssocID="{7A596BC2-6752-4E51-8648-FDC2F35C2D71}" presName="horz1" presStyleCnt="0"/>
      <dgm:spPr/>
    </dgm:pt>
    <dgm:pt modelId="{A6C59738-EBED-4520-9F55-D362D3797CF3}" type="pres">
      <dgm:prSet presAssocID="{7A596BC2-6752-4E51-8648-FDC2F35C2D71}" presName="tx1" presStyleLbl="revTx" presStyleIdx="8" presStyleCnt="15" custScaleX="186817"/>
      <dgm:spPr/>
      <dgm:t>
        <a:bodyPr/>
        <a:lstStyle/>
        <a:p>
          <a:endParaRPr lang="it-IT"/>
        </a:p>
      </dgm:t>
    </dgm:pt>
    <dgm:pt modelId="{360F5C9C-B703-477A-9B62-E702BA8E7FDB}" type="pres">
      <dgm:prSet presAssocID="{7A596BC2-6752-4E51-8648-FDC2F35C2D71}" presName="vert1" presStyleCnt="0"/>
      <dgm:spPr/>
    </dgm:pt>
    <dgm:pt modelId="{B1F2FC8F-B416-4959-ACB7-D02DE41AA6A8}" type="pres">
      <dgm:prSet presAssocID="{54CFD0C1-88A3-4215-83DB-A6C464B3D961}" presName="vertSpace2a" presStyleCnt="0"/>
      <dgm:spPr/>
    </dgm:pt>
    <dgm:pt modelId="{A1954EED-BCD9-42FC-A06A-F05A56C15AB8}" type="pres">
      <dgm:prSet presAssocID="{54CFD0C1-88A3-4215-83DB-A6C464B3D961}" presName="horz2" presStyleCnt="0"/>
      <dgm:spPr/>
    </dgm:pt>
    <dgm:pt modelId="{FA7887B5-01B7-4086-8D5E-58DCD3A7449C}" type="pres">
      <dgm:prSet presAssocID="{54CFD0C1-88A3-4215-83DB-A6C464B3D961}" presName="horzSpace2" presStyleCnt="0"/>
      <dgm:spPr/>
    </dgm:pt>
    <dgm:pt modelId="{714BAE5C-A136-4D88-90B7-A2840B4C9E3B}" type="pres">
      <dgm:prSet presAssocID="{54CFD0C1-88A3-4215-83DB-A6C464B3D961}" presName="tx2" presStyleLbl="revTx" presStyleIdx="9" presStyleCnt="15"/>
      <dgm:spPr/>
      <dgm:t>
        <a:bodyPr/>
        <a:lstStyle/>
        <a:p>
          <a:endParaRPr lang="it-IT"/>
        </a:p>
      </dgm:t>
    </dgm:pt>
    <dgm:pt modelId="{575E530F-DB69-4B92-9A51-373120F05E7E}" type="pres">
      <dgm:prSet presAssocID="{54CFD0C1-88A3-4215-83DB-A6C464B3D961}" presName="vert2" presStyleCnt="0"/>
      <dgm:spPr/>
    </dgm:pt>
    <dgm:pt modelId="{80904788-7F23-4280-A7AC-3A5B269F6295}" type="pres">
      <dgm:prSet presAssocID="{54CFD0C1-88A3-4215-83DB-A6C464B3D961}" presName="thinLine2b" presStyleLbl="callout" presStyleIdx="7" presStyleCnt="13"/>
      <dgm:spPr/>
    </dgm:pt>
    <dgm:pt modelId="{6FE8387F-4067-448D-B1DD-6AEB4D77D4FC}" type="pres">
      <dgm:prSet presAssocID="{54CFD0C1-88A3-4215-83DB-A6C464B3D961}" presName="vertSpace2b" presStyleCnt="0"/>
      <dgm:spPr/>
    </dgm:pt>
    <dgm:pt modelId="{C93BB0BD-42FF-4984-9F78-BF43D78546D8}" type="pres">
      <dgm:prSet presAssocID="{6714C9D2-ACCD-43D1-B9CD-C6A57AE1D37F}" presName="horz2" presStyleCnt="0"/>
      <dgm:spPr/>
    </dgm:pt>
    <dgm:pt modelId="{6F13AD2F-A6D7-453E-8325-7BDB0D1EC743}" type="pres">
      <dgm:prSet presAssocID="{6714C9D2-ACCD-43D1-B9CD-C6A57AE1D37F}" presName="horzSpace2" presStyleCnt="0"/>
      <dgm:spPr/>
    </dgm:pt>
    <dgm:pt modelId="{DB46589E-86E6-4759-AED1-75C1F7DD9DEC}" type="pres">
      <dgm:prSet presAssocID="{6714C9D2-ACCD-43D1-B9CD-C6A57AE1D37F}" presName="tx2" presStyleLbl="revTx" presStyleIdx="10" presStyleCnt="15"/>
      <dgm:spPr/>
      <dgm:t>
        <a:bodyPr/>
        <a:lstStyle/>
        <a:p>
          <a:endParaRPr lang="it-IT"/>
        </a:p>
      </dgm:t>
    </dgm:pt>
    <dgm:pt modelId="{0AFD4B2D-B6D3-45A2-AFCD-6ABEB04F2422}" type="pres">
      <dgm:prSet presAssocID="{6714C9D2-ACCD-43D1-B9CD-C6A57AE1D37F}" presName="vert2" presStyleCnt="0"/>
      <dgm:spPr/>
    </dgm:pt>
    <dgm:pt modelId="{DA4721A1-911B-409A-ADCA-D4DB2DAAE772}" type="pres">
      <dgm:prSet presAssocID="{6714C9D2-ACCD-43D1-B9CD-C6A57AE1D37F}" presName="thinLine2b" presStyleLbl="callout" presStyleIdx="8" presStyleCnt="13"/>
      <dgm:spPr/>
    </dgm:pt>
    <dgm:pt modelId="{6AA5BF15-1AFF-42C8-9263-72D125E75712}" type="pres">
      <dgm:prSet presAssocID="{6714C9D2-ACCD-43D1-B9CD-C6A57AE1D37F}" presName="vertSpace2b" presStyleCnt="0"/>
      <dgm:spPr/>
    </dgm:pt>
    <dgm:pt modelId="{43704A46-0EB3-4772-BE3E-ECE36B8886A4}" type="pres">
      <dgm:prSet presAssocID="{F284D3D5-FF92-4770-9D3F-A4CBE66B88D6}" presName="horz2" presStyleCnt="0"/>
      <dgm:spPr/>
    </dgm:pt>
    <dgm:pt modelId="{EC8084F7-864C-4C79-B4C1-2E1CD8DCC335}" type="pres">
      <dgm:prSet presAssocID="{F284D3D5-FF92-4770-9D3F-A4CBE66B88D6}" presName="horzSpace2" presStyleCnt="0"/>
      <dgm:spPr/>
    </dgm:pt>
    <dgm:pt modelId="{9AE72555-93A7-4DA0-9309-6F3884F4216A}" type="pres">
      <dgm:prSet presAssocID="{F284D3D5-FF92-4770-9D3F-A4CBE66B88D6}" presName="tx2" presStyleLbl="revTx" presStyleIdx="11" presStyleCnt="15"/>
      <dgm:spPr/>
      <dgm:t>
        <a:bodyPr/>
        <a:lstStyle/>
        <a:p>
          <a:endParaRPr lang="it-IT"/>
        </a:p>
      </dgm:t>
    </dgm:pt>
    <dgm:pt modelId="{A42ADF8F-E7A6-443E-9B31-19D8735A4866}" type="pres">
      <dgm:prSet presAssocID="{F284D3D5-FF92-4770-9D3F-A4CBE66B88D6}" presName="vert2" presStyleCnt="0"/>
      <dgm:spPr/>
    </dgm:pt>
    <dgm:pt modelId="{A110D353-6E77-4045-9753-E198E906AC94}" type="pres">
      <dgm:prSet presAssocID="{F284D3D5-FF92-4770-9D3F-A4CBE66B88D6}" presName="thinLine2b" presStyleLbl="callout" presStyleIdx="9" presStyleCnt="13"/>
      <dgm:spPr/>
    </dgm:pt>
    <dgm:pt modelId="{5DF7E7A7-E397-4FC1-A085-970E9D97880F}" type="pres">
      <dgm:prSet presAssocID="{F284D3D5-FF92-4770-9D3F-A4CBE66B88D6}" presName="vertSpace2b" presStyleCnt="0"/>
      <dgm:spPr/>
    </dgm:pt>
    <dgm:pt modelId="{0C134768-CAC8-476A-ABF0-D619F25832AA}" type="pres">
      <dgm:prSet presAssocID="{5E03766E-17EC-451A-889C-02B3420526D7}" presName="horz2" presStyleCnt="0"/>
      <dgm:spPr/>
    </dgm:pt>
    <dgm:pt modelId="{AA98B904-D879-4712-A2B4-04CEEFFC5A5E}" type="pres">
      <dgm:prSet presAssocID="{5E03766E-17EC-451A-889C-02B3420526D7}" presName="horzSpace2" presStyleCnt="0"/>
      <dgm:spPr/>
    </dgm:pt>
    <dgm:pt modelId="{0D2421D8-0304-4CB9-8A25-BF861E138EEC}" type="pres">
      <dgm:prSet presAssocID="{5E03766E-17EC-451A-889C-02B3420526D7}" presName="tx2" presStyleLbl="revTx" presStyleIdx="12" presStyleCnt="15"/>
      <dgm:spPr/>
      <dgm:t>
        <a:bodyPr/>
        <a:lstStyle/>
        <a:p>
          <a:endParaRPr lang="it-IT"/>
        </a:p>
      </dgm:t>
    </dgm:pt>
    <dgm:pt modelId="{3D97E376-33DE-49AD-A47B-DAAA1FD7E8D5}" type="pres">
      <dgm:prSet presAssocID="{5E03766E-17EC-451A-889C-02B3420526D7}" presName="vert2" presStyleCnt="0"/>
      <dgm:spPr/>
    </dgm:pt>
    <dgm:pt modelId="{92DE6C60-CC96-483A-BA2B-24A23ABE8DDA}" type="pres">
      <dgm:prSet presAssocID="{5E03766E-17EC-451A-889C-02B3420526D7}" presName="thinLine2b" presStyleLbl="callout" presStyleIdx="10" presStyleCnt="13"/>
      <dgm:spPr/>
    </dgm:pt>
    <dgm:pt modelId="{37D49E4B-A14E-4827-9A89-38B310ADD638}" type="pres">
      <dgm:prSet presAssocID="{5E03766E-17EC-451A-889C-02B3420526D7}" presName="vertSpace2b" presStyleCnt="0"/>
      <dgm:spPr/>
    </dgm:pt>
    <dgm:pt modelId="{C871057D-63F0-4F23-8BEC-1D2D00E09603}" type="pres">
      <dgm:prSet presAssocID="{2D511A26-92DF-4ACB-8B4A-E238DC0279FC}" presName="horz2" presStyleCnt="0"/>
      <dgm:spPr/>
    </dgm:pt>
    <dgm:pt modelId="{C1A53B20-236D-4BE8-93DC-293E47D85AF8}" type="pres">
      <dgm:prSet presAssocID="{2D511A26-92DF-4ACB-8B4A-E238DC0279FC}" presName="horzSpace2" presStyleCnt="0"/>
      <dgm:spPr/>
    </dgm:pt>
    <dgm:pt modelId="{5D857E10-838D-4ACA-BCB3-A087DC097CE2}" type="pres">
      <dgm:prSet presAssocID="{2D511A26-92DF-4ACB-8B4A-E238DC0279FC}" presName="tx2" presStyleLbl="revTx" presStyleIdx="13" presStyleCnt="15"/>
      <dgm:spPr/>
      <dgm:t>
        <a:bodyPr/>
        <a:lstStyle/>
        <a:p>
          <a:endParaRPr lang="it-IT"/>
        </a:p>
      </dgm:t>
    </dgm:pt>
    <dgm:pt modelId="{4D3A3BC0-54D8-4C4C-A5AC-B5B70363EB70}" type="pres">
      <dgm:prSet presAssocID="{2D511A26-92DF-4ACB-8B4A-E238DC0279FC}" presName="vert2" presStyleCnt="0"/>
      <dgm:spPr/>
    </dgm:pt>
    <dgm:pt modelId="{3F0DE705-9F8E-44EF-87F7-6012E43F56CD}" type="pres">
      <dgm:prSet presAssocID="{2D511A26-92DF-4ACB-8B4A-E238DC0279FC}" presName="thinLine2b" presStyleLbl="callout" presStyleIdx="11" presStyleCnt="13"/>
      <dgm:spPr/>
    </dgm:pt>
    <dgm:pt modelId="{5B492C3D-6AF7-409F-82BE-C856D3E617A0}" type="pres">
      <dgm:prSet presAssocID="{2D511A26-92DF-4ACB-8B4A-E238DC0279FC}" presName="vertSpace2b" presStyleCnt="0"/>
      <dgm:spPr/>
    </dgm:pt>
    <dgm:pt modelId="{ECD2CF93-604A-4426-9E3A-069465C733C9}" type="pres">
      <dgm:prSet presAssocID="{F61DBDE8-32AB-47A5-BEC3-60FC3C42313D}" presName="horz2" presStyleCnt="0"/>
      <dgm:spPr/>
    </dgm:pt>
    <dgm:pt modelId="{ACFFE573-B915-42D2-B862-FE63BC755DCE}" type="pres">
      <dgm:prSet presAssocID="{F61DBDE8-32AB-47A5-BEC3-60FC3C42313D}" presName="horzSpace2" presStyleCnt="0"/>
      <dgm:spPr/>
    </dgm:pt>
    <dgm:pt modelId="{C8327C9E-D33D-4CDD-9B4E-8B99009F5CE0}" type="pres">
      <dgm:prSet presAssocID="{F61DBDE8-32AB-47A5-BEC3-60FC3C42313D}" presName="tx2" presStyleLbl="revTx" presStyleIdx="14" presStyleCnt="15"/>
      <dgm:spPr/>
      <dgm:t>
        <a:bodyPr/>
        <a:lstStyle/>
        <a:p>
          <a:endParaRPr lang="it-IT"/>
        </a:p>
      </dgm:t>
    </dgm:pt>
    <dgm:pt modelId="{9B401B3D-AF4E-4239-ADE0-80273892DD3B}" type="pres">
      <dgm:prSet presAssocID="{F61DBDE8-32AB-47A5-BEC3-60FC3C42313D}" presName="vert2" presStyleCnt="0"/>
      <dgm:spPr/>
    </dgm:pt>
    <dgm:pt modelId="{A81E1363-0ADC-483F-8229-BB42F2DE33F7}" type="pres">
      <dgm:prSet presAssocID="{F61DBDE8-32AB-47A5-BEC3-60FC3C42313D}" presName="thinLine2b" presStyleLbl="callout" presStyleIdx="12" presStyleCnt="13"/>
      <dgm:spPr/>
    </dgm:pt>
    <dgm:pt modelId="{F9AA0E6A-1975-4D18-98EB-DBCE8AD63CB1}" type="pres">
      <dgm:prSet presAssocID="{F61DBDE8-32AB-47A5-BEC3-60FC3C42313D}" presName="vertSpace2b" presStyleCnt="0"/>
      <dgm:spPr/>
    </dgm:pt>
  </dgm:ptLst>
  <dgm:cxnLst>
    <dgm:cxn modelId="{02CBE5F0-F6F1-4210-8B5B-EE23BE38EB41}" srcId="{078BD9E5-1E25-4F30-A1C9-75608CFD2A19}" destId="{A5FB27FA-42ED-4246-B5C7-4E72AFC09031}" srcOrd="0" destOrd="0" parTransId="{EAAFBDF5-DB6A-40DC-A885-8E8FAC094ECE}" sibTransId="{54354F13-74E6-4847-A909-F8DA894A49B0}"/>
    <dgm:cxn modelId="{50DCEA33-FFB7-43CF-9BCF-237845C0C05F}" srcId="{7A596BC2-6752-4E51-8648-FDC2F35C2D71}" destId="{5E03766E-17EC-451A-889C-02B3420526D7}" srcOrd="3" destOrd="0" parTransId="{2FED008D-A201-4252-B2B2-57F807CA984B}" sibTransId="{780BAD34-9271-45E6-A3B9-8A326204AB1F}"/>
    <dgm:cxn modelId="{66310600-DEB6-4AF8-BF20-6D96E25C90B2}" type="presOf" srcId="{42DED01A-A3C3-466E-96F0-17CAE2A4F451}" destId="{29861DE9-4872-4B4F-96AA-7136C6CCBE01}" srcOrd="0" destOrd="0" presId="urn:microsoft.com/office/officeart/2008/layout/LinedList"/>
    <dgm:cxn modelId="{7428E00B-1984-416E-A7B3-A4FC7DC02386}" srcId="{A5FB27FA-42ED-4246-B5C7-4E72AFC09031}" destId="{9BEADED1-1DB5-4DC3-9E19-9AF8730D113A}" srcOrd="5" destOrd="0" parTransId="{F80ABC00-1843-4DBF-89E8-562B2B55768F}" sibTransId="{7C29CCEA-F871-47F2-8C78-B221E22B4019}"/>
    <dgm:cxn modelId="{847FCD55-C0DF-4321-83B5-8E8ACA52D1C2}" type="presOf" srcId="{D0DB7C23-0F70-4CCB-9601-C7D2D8702D7F}" destId="{246CF27D-8507-4440-A978-8FA153777307}" srcOrd="0" destOrd="0" presId="urn:microsoft.com/office/officeart/2008/layout/LinedList"/>
    <dgm:cxn modelId="{09381157-3F86-4EF8-BA50-FF723C6B29E8}" srcId="{A5FB27FA-42ED-4246-B5C7-4E72AFC09031}" destId="{437654BC-9933-439D-B1B1-6794C43FC431}" srcOrd="0" destOrd="0" parTransId="{3A78BD07-1474-4AC5-BF4F-889DC0A1CA97}" sibTransId="{EBCC1FD6-DDEF-4AB6-BBB9-EF325EEE8C82}"/>
    <dgm:cxn modelId="{D381DF36-76EA-4338-840D-DDD388024F38}" type="presOf" srcId="{54CFD0C1-88A3-4215-83DB-A6C464B3D961}" destId="{714BAE5C-A136-4D88-90B7-A2840B4C9E3B}" srcOrd="0" destOrd="0" presId="urn:microsoft.com/office/officeart/2008/layout/LinedList"/>
    <dgm:cxn modelId="{7718ABAC-BBEE-493B-B2CD-DD9BB0438E46}" srcId="{7A596BC2-6752-4E51-8648-FDC2F35C2D71}" destId="{6714C9D2-ACCD-43D1-B9CD-C6A57AE1D37F}" srcOrd="1" destOrd="0" parTransId="{872801F0-AD0C-4DAE-94F2-A99A2DC1C0D2}" sibTransId="{64084F8E-7C57-43B7-B20E-2BCD6E28C719}"/>
    <dgm:cxn modelId="{31827130-E625-453D-8FC1-DD7A21B45E41}" type="presOf" srcId="{6714C9D2-ACCD-43D1-B9CD-C6A57AE1D37F}" destId="{DB46589E-86E6-4759-AED1-75C1F7DD9DEC}" srcOrd="0" destOrd="0" presId="urn:microsoft.com/office/officeart/2008/layout/LinedList"/>
    <dgm:cxn modelId="{912CED8B-63DD-4944-8479-A4A82FB5916C}" type="presOf" srcId="{078BD9E5-1E25-4F30-A1C9-75608CFD2A19}" destId="{B75B997F-5094-4F39-9207-CDD3FB74ABAF}" srcOrd="0" destOrd="0" presId="urn:microsoft.com/office/officeart/2008/layout/LinedList"/>
    <dgm:cxn modelId="{B1F7D20E-7E37-474F-BBAF-43B8636DC0BB}" type="presOf" srcId="{437654BC-9933-439D-B1B1-6794C43FC431}" destId="{60F02B82-B42A-4758-B33B-26CDC2B8ED2C}" srcOrd="0" destOrd="0" presId="urn:microsoft.com/office/officeart/2008/layout/LinedList"/>
    <dgm:cxn modelId="{3DA8ADBF-1218-4A8E-942E-16D815069385}" type="presOf" srcId="{A5FB27FA-42ED-4246-B5C7-4E72AFC09031}" destId="{26FEA46E-C9F6-4B94-95FC-1491090F5B57}" srcOrd="0" destOrd="0" presId="urn:microsoft.com/office/officeart/2008/layout/LinedList"/>
    <dgm:cxn modelId="{18DBF50F-8DA8-420C-B398-6414A19B9F15}" type="presOf" srcId="{9BEADED1-1DB5-4DC3-9E19-9AF8730D113A}" destId="{E303EE61-EF00-4815-9DA6-61D97ECC4AD8}" srcOrd="0" destOrd="0" presId="urn:microsoft.com/office/officeart/2008/layout/LinedList"/>
    <dgm:cxn modelId="{176AA590-B7AD-4E75-B58C-5996B2740100}" type="presOf" srcId="{F61DBDE8-32AB-47A5-BEC3-60FC3C42313D}" destId="{C8327C9E-D33D-4CDD-9B4E-8B99009F5CE0}" srcOrd="0" destOrd="0" presId="urn:microsoft.com/office/officeart/2008/layout/LinedList"/>
    <dgm:cxn modelId="{2F85D489-608E-4AB1-B9C1-953517601A0B}" type="presOf" srcId="{F284D3D5-FF92-4770-9D3F-A4CBE66B88D6}" destId="{9AE72555-93A7-4DA0-9309-6F3884F4216A}" srcOrd="0" destOrd="0" presId="urn:microsoft.com/office/officeart/2008/layout/LinedList"/>
    <dgm:cxn modelId="{DFEE57D5-AAAA-43DE-A62C-ECD7A4128A4A}" srcId="{A5FB27FA-42ED-4246-B5C7-4E72AFC09031}" destId="{0F130350-8B98-48F6-B6BF-54029D6527B1}" srcOrd="3" destOrd="0" parTransId="{70FB78D7-8F91-4640-AD9E-4D2BA3C419CE}" sibTransId="{AB775713-B7F3-466E-A2C2-55BB3BB95404}"/>
    <dgm:cxn modelId="{083CEBBE-EDD1-49D8-869B-68819D31640C}" srcId="{A5FB27FA-42ED-4246-B5C7-4E72AFC09031}" destId="{71ECF7F8-3507-4306-9C61-13B8183A2E11}" srcOrd="2" destOrd="0" parTransId="{3FA10D01-9415-40F6-995F-7974D48390B6}" sibTransId="{91A87889-D9BF-47EA-856A-E84D2A77BA4D}"/>
    <dgm:cxn modelId="{3FD54CE5-0BB3-42F2-8AEA-CB5D991D9F4A}" srcId="{A5FB27FA-42ED-4246-B5C7-4E72AFC09031}" destId="{DE11EF99-C2FB-487E-B3E6-DA98EF4DA3D1}" srcOrd="1" destOrd="0" parTransId="{1482F93C-A6AD-4E20-A1B1-E20C24516DE3}" sibTransId="{11F4330C-845B-4AD4-A9E7-785D4948ED36}"/>
    <dgm:cxn modelId="{2414A597-F0F0-48E9-89DC-82423D0716DB}" type="presOf" srcId="{5E03766E-17EC-451A-889C-02B3420526D7}" destId="{0D2421D8-0304-4CB9-8A25-BF861E138EEC}" srcOrd="0" destOrd="0" presId="urn:microsoft.com/office/officeart/2008/layout/LinedList"/>
    <dgm:cxn modelId="{2276EE0B-5204-433F-A9ED-F046743D1922}" type="presOf" srcId="{2D511A26-92DF-4ACB-8B4A-E238DC0279FC}" destId="{5D857E10-838D-4ACA-BCB3-A087DC097CE2}" srcOrd="0" destOrd="0" presId="urn:microsoft.com/office/officeart/2008/layout/LinedList"/>
    <dgm:cxn modelId="{C1FC3C55-AA84-4CE1-BB37-83E5A0DDA1B6}" type="presOf" srcId="{7A596BC2-6752-4E51-8648-FDC2F35C2D71}" destId="{A6C59738-EBED-4520-9F55-D362D3797CF3}" srcOrd="0" destOrd="0" presId="urn:microsoft.com/office/officeart/2008/layout/LinedList"/>
    <dgm:cxn modelId="{28A15D55-F778-46F2-B52B-82FEE9706852}" srcId="{078BD9E5-1E25-4F30-A1C9-75608CFD2A19}" destId="{7A596BC2-6752-4E51-8648-FDC2F35C2D71}" srcOrd="1" destOrd="0" parTransId="{F2AB5361-A33C-455A-84A4-A846B405CE55}" sibTransId="{4312D89C-7311-491E-9EB7-5327D24C2A42}"/>
    <dgm:cxn modelId="{5BE0AF96-B361-4313-AEB0-808BA60CF605}" srcId="{A5FB27FA-42ED-4246-B5C7-4E72AFC09031}" destId="{D0DB7C23-0F70-4CCB-9601-C7D2D8702D7F}" srcOrd="4" destOrd="0" parTransId="{32F14B09-7BFF-4B08-AF24-66E955491085}" sibTransId="{679BB7A8-E917-4154-BAE0-DBE4A98130FD}"/>
    <dgm:cxn modelId="{6908D8BE-9D12-44F3-BE43-D3FBE92A90C2}" type="presOf" srcId="{71ECF7F8-3507-4306-9C61-13B8183A2E11}" destId="{735C4C45-CD77-45D8-9C91-2DA9B29CE915}" srcOrd="0" destOrd="0" presId="urn:microsoft.com/office/officeart/2008/layout/LinedList"/>
    <dgm:cxn modelId="{7669F614-F912-4215-A672-6F9BF707C384}" type="presOf" srcId="{0F130350-8B98-48F6-B6BF-54029D6527B1}" destId="{28AA5E4D-9BB6-421C-A6C0-ACE3639AADD6}" srcOrd="0" destOrd="0" presId="urn:microsoft.com/office/officeart/2008/layout/LinedList"/>
    <dgm:cxn modelId="{E852EC77-D9EA-4E57-B514-EF9585BA4E44}" srcId="{7A596BC2-6752-4E51-8648-FDC2F35C2D71}" destId="{2D511A26-92DF-4ACB-8B4A-E238DC0279FC}" srcOrd="4" destOrd="0" parTransId="{B5B22E8D-0036-4F47-A580-1354D3595FC3}" sibTransId="{F414986B-FEDC-4733-ACF2-CDA1F368887F}"/>
    <dgm:cxn modelId="{B7FD6E50-88CD-49FF-948C-B6B533F107BB}" srcId="{A5FB27FA-42ED-4246-B5C7-4E72AFC09031}" destId="{42DED01A-A3C3-466E-96F0-17CAE2A4F451}" srcOrd="6" destOrd="0" parTransId="{945A1DEC-EBC1-4561-B293-1E3A58A4F2F3}" sibTransId="{FC363C98-B9B8-4C43-A045-BE7BECA85952}"/>
    <dgm:cxn modelId="{89850303-9191-4820-88F3-E92E9B943A2C}" srcId="{7A596BC2-6752-4E51-8648-FDC2F35C2D71}" destId="{54CFD0C1-88A3-4215-83DB-A6C464B3D961}" srcOrd="0" destOrd="0" parTransId="{5E6D43E1-1E19-45D4-A665-06969A8E9F32}" sibTransId="{B4B27FBC-43F6-4164-A8FD-379D97CDA01F}"/>
    <dgm:cxn modelId="{8563BCBE-DB7E-4326-A6C6-B80BF534A57F}" srcId="{7A596BC2-6752-4E51-8648-FDC2F35C2D71}" destId="{F284D3D5-FF92-4770-9D3F-A4CBE66B88D6}" srcOrd="2" destOrd="0" parTransId="{B1C9DDAD-E08D-40D0-B265-A87CAC578919}" sibTransId="{34807FC1-A1BF-4837-BD54-EA2CA421B7FE}"/>
    <dgm:cxn modelId="{226DEDD2-1EC9-4EA6-8FAA-F9D92918362F}" type="presOf" srcId="{DE11EF99-C2FB-487E-B3E6-DA98EF4DA3D1}" destId="{9472B440-C954-4C5E-A884-F9A5FE357D89}" srcOrd="0" destOrd="0" presId="urn:microsoft.com/office/officeart/2008/layout/LinedList"/>
    <dgm:cxn modelId="{5C9746A7-EFEF-4911-B83F-4D7098A3D60A}" srcId="{7A596BC2-6752-4E51-8648-FDC2F35C2D71}" destId="{F61DBDE8-32AB-47A5-BEC3-60FC3C42313D}" srcOrd="5" destOrd="0" parTransId="{646485CC-878C-48C7-92E5-BED4366D65A3}" sibTransId="{D149FFB4-A295-46BB-9892-1514C8BD9F3E}"/>
    <dgm:cxn modelId="{2FB77563-6ADB-4E93-9427-0AF5221D139B}" type="presParOf" srcId="{B75B997F-5094-4F39-9207-CDD3FB74ABAF}" destId="{6D496394-B6A8-4DFD-815A-B89570E09336}" srcOrd="0" destOrd="0" presId="urn:microsoft.com/office/officeart/2008/layout/LinedList"/>
    <dgm:cxn modelId="{16865533-29A6-4E89-AB68-4A85FE5C7389}" type="presParOf" srcId="{B75B997F-5094-4F39-9207-CDD3FB74ABAF}" destId="{E1AA59C1-8670-46B3-9F4E-E1FECC68EE38}" srcOrd="1" destOrd="0" presId="urn:microsoft.com/office/officeart/2008/layout/LinedList"/>
    <dgm:cxn modelId="{3E6F4FAB-3790-4964-8242-379185D4A3BE}" type="presParOf" srcId="{E1AA59C1-8670-46B3-9F4E-E1FECC68EE38}" destId="{26FEA46E-C9F6-4B94-95FC-1491090F5B57}" srcOrd="0" destOrd="0" presId="urn:microsoft.com/office/officeart/2008/layout/LinedList"/>
    <dgm:cxn modelId="{1B9DC9F2-6419-4C6D-8547-96F32AF3663F}" type="presParOf" srcId="{E1AA59C1-8670-46B3-9F4E-E1FECC68EE38}" destId="{2B2074A7-B6CC-4255-863D-1CCDD22634D9}" srcOrd="1" destOrd="0" presId="urn:microsoft.com/office/officeart/2008/layout/LinedList"/>
    <dgm:cxn modelId="{1EA58C54-7FD6-48F3-9CCC-C865A09699EB}" type="presParOf" srcId="{2B2074A7-B6CC-4255-863D-1CCDD22634D9}" destId="{A0EC979E-3156-4589-8757-98F8F41AB80D}" srcOrd="0" destOrd="0" presId="urn:microsoft.com/office/officeart/2008/layout/LinedList"/>
    <dgm:cxn modelId="{47270CF5-8113-4180-ABB5-82FC65B52936}" type="presParOf" srcId="{2B2074A7-B6CC-4255-863D-1CCDD22634D9}" destId="{E695A33E-FF39-4200-976F-16C760E51325}" srcOrd="1" destOrd="0" presId="urn:microsoft.com/office/officeart/2008/layout/LinedList"/>
    <dgm:cxn modelId="{8106735E-3732-4EB6-B5FE-7C7C44B5B266}" type="presParOf" srcId="{E695A33E-FF39-4200-976F-16C760E51325}" destId="{C5FD91AC-C5FF-4C99-B0F5-1A040B1D41F3}" srcOrd="0" destOrd="0" presId="urn:microsoft.com/office/officeart/2008/layout/LinedList"/>
    <dgm:cxn modelId="{12F3BE8C-08F7-4527-96B9-99CE5DCF8EC7}" type="presParOf" srcId="{E695A33E-FF39-4200-976F-16C760E51325}" destId="{60F02B82-B42A-4758-B33B-26CDC2B8ED2C}" srcOrd="1" destOrd="0" presId="urn:microsoft.com/office/officeart/2008/layout/LinedList"/>
    <dgm:cxn modelId="{B869A7C3-A341-47B0-9021-99EFCC89D7B2}" type="presParOf" srcId="{E695A33E-FF39-4200-976F-16C760E51325}" destId="{3A41ADB5-EB57-40EC-BEBD-7F2792B81622}" srcOrd="2" destOrd="0" presId="urn:microsoft.com/office/officeart/2008/layout/LinedList"/>
    <dgm:cxn modelId="{FEC7375B-96D6-4A8C-BCFC-61F04C58859E}" type="presParOf" srcId="{2B2074A7-B6CC-4255-863D-1CCDD22634D9}" destId="{BE19563F-CD4A-4F5C-AEFF-B0D467C8981A}" srcOrd="2" destOrd="0" presId="urn:microsoft.com/office/officeart/2008/layout/LinedList"/>
    <dgm:cxn modelId="{A70F0AD7-6D19-4684-A611-800148213014}" type="presParOf" srcId="{2B2074A7-B6CC-4255-863D-1CCDD22634D9}" destId="{A88115D7-AF56-4A13-805E-A59B01C8BF1E}" srcOrd="3" destOrd="0" presId="urn:microsoft.com/office/officeart/2008/layout/LinedList"/>
    <dgm:cxn modelId="{707F4C26-2333-449B-8FF2-235A517DDBF2}" type="presParOf" srcId="{2B2074A7-B6CC-4255-863D-1CCDD22634D9}" destId="{BDF1DC93-4868-4392-B14F-9263D8EB4C3E}" srcOrd="4" destOrd="0" presId="urn:microsoft.com/office/officeart/2008/layout/LinedList"/>
    <dgm:cxn modelId="{70488384-2F77-40E8-83F7-265E8017CD3F}" type="presParOf" srcId="{BDF1DC93-4868-4392-B14F-9263D8EB4C3E}" destId="{B22DE035-6121-44D0-AC28-64C3D0C6AE33}" srcOrd="0" destOrd="0" presId="urn:microsoft.com/office/officeart/2008/layout/LinedList"/>
    <dgm:cxn modelId="{911504B0-DDA7-4893-A047-9BF99A8FCF82}" type="presParOf" srcId="{BDF1DC93-4868-4392-B14F-9263D8EB4C3E}" destId="{9472B440-C954-4C5E-A884-F9A5FE357D89}" srcOrd="1" destOrd="0" presId="urn:microsoft.com/office/officeart/2008/layout/LinedList"/>
    <dgm:cxn modelId="{F65B7E2D-F942-43AB-A400-9FCDA9E10B88}" type="presParOf" srcId="{BDF1DC93-4868-4392-B14F-9263D8EB4C3E}" destId="{DD527CCC-149A-43DA-8DB0-87F3DE225EC2}" srcOrd="2" destOrd="0" presId="urn:microsoft.com/office/officeart/2008/layout/LinedList"/>
    <dgm:cxn modelId="{2F08BC53-0B47-4C67-92FA-E8E7A472B164}" type="presParOf" srcId="{2B2074A7-B6CC-4255-863D-1CCDD22634D9}" destId="{84FB6E73-6F48-4396-B239-6AFD7D8F5C9A}" srcOrd="5" destOrd="0" presId="urn:microsoft.com/office/officeart/2008/layout/LinedList"/>
    <dgm:cxn modelId="{380FC7B6-D6FF-4FAE-B52A-FADEC91E68E9}" type="presParOf" srcId="{2B2074A7-B6CC-4255-863D-1CCDD22634D9}" destId="{74E328BA-5218-48CD-AF19-9EC968E4920E}" srcOrd="6" destOrd="0" presId="urn:microsoft.com/office/officeart/2008/layout/LinedList"/>
    <dgm:cxn modelId="{A098490A-0973-47A5-B796-9E040571C778}" type="presParOf" srcId="{2B2074A7-B6CC-4255-863D-1CCDD22634D9}" destId="{43811E72-68E5-4BE4-B279-8CEA1B2486F3}" srcOrd="7" destOrd="0" presId="urn:microsoft.com/office/officeart/2008/layout/LinedList"/>
    <dgm:cxn modelId="{772E85C0-1B14-4D06-8DB4-CBFDCF849F4A}" type="presParOf" srcId="{43811E72-68E5-4BE4-B279-8CEA1B2486F3}" destId="{585CF697-7D2B-4522-A13B-E169F25416FF}" srcOrd="0" destOrd="0" presId="urn:microsoft.com/office/officeart/2008/layout/LinedList"/>
    <dgm:cxn modelId="{24A12C5E-CF8F-483C-9F6B-616F264DECE8}" type="presParOf" srcId="{43811E72-68E5-4BE4-B279-8CEA1B2486F3}" destId="{735C4C45-CD77-45D8-9C91-2DA9B29CE915}" srcOrd="1" destOrd="0" presId="urn:microsoft.com/office/officeart/2008/layout/LinedList"/>
    <dgm:cxn modelId="{779A8FDF-194B-4AE2-A532-14F3FDE5DADC}" type="presParOf" srcId="{43811E72-68E5-4BE4-B279-8CEA1B2486F3}" destId="{8309C1ED-B8F3-4E75-9AEE-B0B0FC1E8601}" srcOrd="2" destOrd="0" presId="urn:microsoft.com/office/officeart/2008/layout/LinedList"/>
    <dgm:cxn modelId="{E57E99A7-CD94-47B9-A3C9-5B4310612A9C}" type="presParOf" srcId="{2B2074A7-B6CC-4255-863D-1CCDD22634D9}" destId="{48E51709-0FCD-4E0A-BADC-C89623EF31A4}" srcOrd="8" destOrd="0" presId="urn:microsoft.com/office/officeart/2008/layout/LinedList"/>
    <dgm:cxn modelId="{DD383609-5036-4BA0-AA53-A0569C870DB2}" type="presParOf" srcId="{2B2074A7-B6CC-4255-863D-1CCDD22634D9}" destId="{85EE25F0-66E4-438D-8F62-F9323022EA34}" srcOrd="9" destOrd="0" presId="urn:microsoft.com/office/officeart/2008/layout/LinedList"/>
    <dgm:cxn modelId="{765FEF0F-54D6-42DE-9673-B154170A95EC}" type="presParOf" srcId="{2B2074A7-B6CC-4255-863D-1CCDD22634D9}" destId="{DDEDA64D-4624-4F05-8DFF-436C3514DEB7}" srcOrd="10" destOrd="0" presId="urn:microsoft.com/office/officeart/2008/layout/LinedList"/>
    <dgm:cxn modelId="{1FD5F234-8130-4BFA-84D3-F053A93AAFF1}" type="presParOf" srcId="{DDEDA64D-4624-4F05-8DFF-436C3514DEB7}" destId="{711BB50D-BF96-4E4D-9D18-5379C5D4AA28}" srcOrd="0" destOrd="0" presId="urn:microsoft.com/office/officeart/2008/layout/LinedList"/>
    <dgm:cxn modelId="{812814AC-C701-4844-9F27-37724731F666}" type="presParOf" srcId="{DDEDA64D-4624-4F05-8DFF-436C3514DEB7}" destId="{28AA5E4D-9BB6-421C-A6C0-ACE3639AADD6}" srcOrd="1" destOrd="0" presId="urn:microsoft.com/office/officeart/2008/layout/LinedList"/>
    <dgm:cxn modelId="{9D0E3718-8DD1-455B-A9FE-F152DC73B62D}" type="presParOf" srcId="{DDEDA64D-4624-4F05-8DFF-436C3514DEB7}" destId="{EE7700B9-5A71-49E3-8591-F854B43A912E}" srcOrd="2" destOrd="0" presId="urn:microsoft.com/office/officeart/2008/layout/LinedList"/>
    <dgm:cxn modelId="{49368205-EDD2-4FA8-826C-9DCC6CF6065E}" type="presParOf" srcId="{2B2074A7-B6CC-4255-863D-1CCDD22634D9}" destId="{DED46264-2447-4528-BC8C-E47CFD6F79D3}" srcOrd="11" destOrd="0" presId="urn:microsoft.com/office/officeart/2008/layout/LinedList"/>
    <dgm:cxn modelId="{BD0D14B2-F33D-4342-A6A9-7B57F0343A89}" type="presParOf" srcId="{2B2074A7-B6CC-4255-863D-1CCDD22634D9}" destId="{B9F138AC-AB24-4574-B2E5-65196D998821}" srcOrd="12" destOrd="0" presId="urn:microsoft.com/office/officeart/2008/layout/LinedList"/>
    <dgm:cxn modelId="{F5349B6C-F5BF-4AA8-8B4D-203045E50CF6}" type="presParOf" srcId="{2B2074A7-B6CC-4255-863D-1CCDD22634D9}" destId="{CBF0B955-4278-48E7-928B-57D8F5B064C1}" srcOrd="13" destOrd="0" presId="urn:microsoft.com/office/officeart/2008/layout/LinedList"/>
    <dgm:cxn modelId="{E8BF57EA-0C18-48F6-97B5-4942D7607A3B}" type="presParOf" srcId="{CBF0B955-4278-48E7-928B-57D8F5B064C1}" destId="{52236D92-21B7-4401-9CAA-549EC4ABA13A}" srcOrd="0" destOrd="0" presId="urn:microsoft.com/office/officeart/2008/layout/LinedList"/>
    <dgm:cxn modelId="{C6705AE0-4104-4A24-B67B-7A7AF2C0D85E}" type="presParOf" srcId="{CBF0B955-4278-48E7-928B-57D8F5B064C1}" destId="{246CF27D-8507-4440-A978-8FA153777307}" srcOrd="1" destOrd="0" presId="urn:microsoft.com/office/officeart/2008/layout/LinedList"/>
    <dgm:cxn modelId="{7C01840F-90D2-4C3B-A76B-9CCFC38BED59}" type="presParOf" srcId="{CBF0B955-4278-48E7-928B-57D8F5B064C1}" destId="{23F2EC3D-49B4-47C3-8D72-1FCA8A4693FB}" srcOrd="2" destOrd="0" presId="urn:microsoft.com/office/officeart/2008/layout/LinedList"/>
    <dgm:cxn modelId="{9C680C00-E134-4727-BAF2-05602A500BA6}" type="presParOf" srcId="{2B2074A7-B6CC-4255-863D-1CCDD22634D9}" destId="{5B017987-EED4-4DA5-BF14-09D6A3F3F878}" srcOrd="14" destOrd="0" presId="urn:microsoft.com/office/officeart/2008/layout/LinedList"/>
    <dgm:cxn modelId="{2549FF6A-7734-46D6-8B76-14AE99A80271}" type="presParOf" srcId="{2B2074A7-B6CC-4255-863D-1CCDD22634D9}" destId="{BE6FF4A4-3BB7-42A9-84C9-7153C310441F}" srcOrd="15" destOrd="0" presId="urn:microsoft.com/office/officeart/2008/layout/LinedList"/>
    <dgm:cxn modelId="{086E0836-4A3B-43AC-A529-2030ACF6E9D6}" type="presParOf" srcId="{2B2074A7-B6CC-4255-863D-1CCDD22634D9}" destId="{298BBDC6-F503-45AD-B5DA-18D6B7F63501}" srcOrd="16" destOrd="0" presId="urn:microsoft.com/office/officeart/2008/layout/LinedList"/>
    <dgm:cxn modelId="{9EC37852-90B2-4A46-8E75-BC61B1862444}" type="presParOf" srcId="{298BBDC6-F503-45AD-B5DA-18D6B7F63501}" destId="{FCCD8D37-5376-4E60-AC95-DC9B25852A08}" srcOrd="0" destOrd="0" presId="urn:microsoft.com/office/officeart/2008/layout/LinedList"/>
    <dgm:cxn modelId="{FB308D98-68F2-41E2-9DF7-8AFED56AB3AD}" type="presParOf" srcId="{298BBDC6-F503-45AD-B5DA-18D6B7F63501}" destId="{E303EE61-EF00-4815-9DA6-61D97ECC4AD8}" srcOrd="1" destOrd="0" presId="urn:microsoft.com/office/officeart/2008/layout/LinedList"/>
    <dgm:cxn modelId="{D25FDCA8-7EEF-47FD-9EFD-23701E41654C}" type="presParOf" srcId="{298BBDC6-F503-45AD-B5DA-18D6B7F63501}" destId="{8A9A2600-DF7A-48EC-AD8B-3F5D70EA9B61}" srcOrd="2" destOrd="0" presId="urn:microsoft.com/office/officeart/2008/layout/LinedList"/>
    <dgm:cxn modelId="{5477B158-5ED9-4076-8767-8DE767943763}" type="presParOf" srcId="{2B2074A7-B6CC-4255-863D-1CCDD22634D9}" destId="{662E1407-E2C4-40AE-B038-1E2B41DC436C}" srcOrd="17" destOrd="0" presId="urn:microsoft.com/office/officeart/2008/layout/LinedList"/>
    <dgm:cxn modelId="{BCCB1024-BE24-4BE7-AEED-90E1BA375861}" type="presParOf" srcId="{2B2074A7-B6CC-4255-863D-1CCDD22634D9}" destId="{121E630F-4731-48A8-A022-76517BF67CAA}" srcOrd="18" destOrd="0" presId="urn:microsoft.com/office/officeart/2008/layout/LinedList"/>
    <dgm:cxn modelId="{0B2985E3-8A79-4C37-B61A-F1DF0D23AE88}" type="presParOf" srcId="{2B2074A7-B6CC-4255-863D-1CCDD22634D9}" destId="{C6783BD9-A557-4A4E-B5DE-4F3E7D7A7649}" srcOrd="19" destOrd="0" presId="urn:microsoft.com/office/officeart/2008/layout/LinedList"/>
    <dgm:cxn modelId="{D211937F-FA90-43ED-B905-E60B8E923873}" type="presParOf" srcId="{C6783BD9-A557-4A4E-B5DE-4F3E7D7A7649}" destId="{E25B757C-B3C7-4050-8D96-4A0AC9CD8627}" srcOrd="0" destOrd="0" presId="urn:microsoft.com/office/officeart/2008/layout/LinedList"/>
    <dgm:cxn modelId="{4F2C86E1-177B-46A8-AA37-DAF8904CBD5F}" type="presParOf" srcId="{C6783BD9-A557-4A4E-B5DE-4F3E7D7A7649}" destId="{29861DE9-4872-4B4F-96AA-7136C6CCBE01}" srcOrd="1" destOrd="0" presId="urn:microsoft.com/office/officeart/2008/layout/LinedList"/>
    <dgm:cxn modelId="{50D2829C-BA2D-436B-ACAE-16F185C3AA84}" type="presParOf" srcId="{C6783BD9-A557-4A4E-B5DE-4F3E7D7A7649}" destId="{D752D933-7CE5-4E81-9EDB-33EFB884627F}" srcOrd="2" destOrd="0" presId="urn:microsoft.com/office/officeart/2008/layout/LinedList"/>
    <dgm:cxn modelId="{9A7CB44E-94E1-4F28-BA2F-C90A6196BC88}" type="presParOf" srcId="{2B2074A7-B6CC-4255-863D-1CCDD22634D9}" destId="{756B6EDF-4F7F-44B3-9872-886D30B6A892}" srcOrd="20" destOrd="0" presId="urn:microsoft.com/office/officeart/2008/layout/LinedList"/>
    <dgm:cxn modelId="{E88F30A7-9BBD-474A-9368-C8B9411EEFFE}" type="presParOf" srcId="{2B2074A7-B6CC-4255-863D-1CCDD22634D9}" destId="{73224DE0-F211-460E-A510-A48BE917AFF0}" srcOrd="21" destOrd="0" presId="urn:microsoft.com/office/officeart/2008/layout/LinedList"/>
    <dgm:cxn modelId="{C021DB9F-98FF-4A07-8A64-5BDF1A6E32B9}" type="presParOf" srcId="{B75B997F-5094-4F39-9207-CDD3FB74ABAF}" destId="{B854A4BE-0DDE-460E-8EA3-00FA59F5B21E}" srcOrd="2" destOrd="0" presId="urn:microsoft.com/office/officeart/2008/layout/LinedList"/>
    <dgm:cxn modelId="{A00DE082-EC76-46D6-B7AD-19CC8787D011}" type="presParOf" srcId="{B75B997F-5094-4F39-9207-CDD3FB74ABAF}" destId="{61743ED6-7DEE-49D9-A98C-56AD655C4252}" srcOrd="3" destOrd="0" presId="urn:microsoft.com/office/officeart/2008/layout/LinedList"/>
    <dgm:cxn modelId="{A3A90217-B486-431B-99E9-6A63803776EF}" type="presParOf" srcId="{61743ED6-7DEE-49D9-A98C-56AD655C4252}" destId="{A6C59738-EBED-4520-9F55-D362D3797CF3}" srcOrd="0" destOrd="0" presId="urn:microsoft.com/office/officeart/2008/layout/LinedList"/>
    <dgm:cxn modelId="{ABF8F3A3-6F2C-48D1-8745-A00B346807F3}" type="presParOf" srcId="{61743ED6-7DEE-49D9-A98C-56AD655C4252}" destId="{360F5C9C-B703-477A-9B62-E702BA8E7FDB}" srcOrd="1" destOrd="0" presId="urn:microsoft.com/office/officeart/2008/layout/LinedList"/>
    <dgm:cxn modelId="{8710B954-E483-4EC8-B287-EF54D69DA8C9}" type="presParOf" srcId="{360F5C9C-B703-477A-9B62-E702BA8E7FDB}" destId="{B1F2FC8F-B416-4959-ACB7-D02DE41AA6A8}" srcOrd="0" destOrd="0" presId="urn:microsoft.com/office/officeart/2008/layout/LinedList"/>
    <dgm:cxn modelId="{49581B84-A591-47A6-A508-523C581EAC8F}" type="presParOf" srcId="{360F5C9C-B703-477A-9B62-E702BA8E7FDB}" destId="{A1954EED-BCD9-42FC-A06A-F05A56C15AB8}" srcOrd="1" destOrd="0" presId="urn:microsoft.com/office/officeart/2008/layout/LinedList"/>
    <dgm:cxn modelId="{B7A05D38-BA9B-4643-9566-5C0865D2C1CE}" type="presParOf" srcId="{A1954EED-BCD9-42FC-A06A-F05A56C15AB8}" destId="{FA7887B5-01B7-4086-8D5E-58DCD3A7449C}" srcOrd="0" destOrd="0" presId="urn:microsoft.com/office/officeart/2008/layout/LinedList"/>
    <dgm:cxn modelId="{AC160283-DB63-448A-8A46-10A9F055D8DD}" type="presParOf" srcId="{A1954EED-BCD9-42FC-A06A-F05A56C15AB8}" destId="{714BAE5C-A136-4D88-90B7-A2840B4C9E3B}" srcOrd="1" destOrd="0" presId="urn:microsoft.com/office/officeart/2008/layout/LinedList"/>
    <dgm:cxn modelId="{98EB85D0-ABC0-45C8-AF50-D1B9623014E0}" type="presParOf" srcId="{A1954EED-BCD9-42FC-A06A-F05A56C15AB8}" destId="{575E530F-DB69-4B92-9A51-373120F05E7E}" srcOrd="2" destOrd="0" presId="urn:microsoft.com/office/officeart/2008/layout/LinedList"/>
    <dgm:cxn modelId="{5CB3F7B5-13F1-4AB0-A628-4914C663E38B}" type="presParOf" srcId="{360F5C9C-B703-477A-9B62-E702BA8E7FDB}" destId="{80904788-7F23-4280-A7AC-3A5B269F6295}" srcOrd="2" destOrd="0" presId="urn:microsoft.com/office/officeart/2008/layout/LinedList"/>
    <dgm:cxn modelId="{D2B43846-CB6F-4EB7-9AD4-FA5FBEC4C63A}" type="presParOf" srcId="{360F5C9C-B703-477A-9B62-E702BA8E7FDB}" destId="{6FE8387F-4067-448D-B1DD-6AEB4D77D4FC}" srcOrd="3" destOrd="0" presId="urn:microsoft.com/office/officeart/2008/layout/LinedList"/>
    <dgm:cxn modelId="{B558A430-8644-45B2-B33D-67CA4FC320DC}" type="presParOf" srcId="{360F5C9C-B703-477A-9B62-E702BA8E7FDB}" destId="{C93BB0BD-42FF-4984-9F78-BF43D78546D8}" srcOrd="4" destOrd="0" presId="urn:microsoft.com/office/officeart/2008/layout/LinedList"/>
    <dgm:cxn modelId="{17C4FA2D-82E8-4667-AEB2-9818B8B51E90}" type="presParOf" srcId="{C93BB0BD-42FF-4984-9F78-BF43D78546D8}" destId="{6F13AD2F-A6D7-453E-8325-7BDB0D1EC743}" srcOrd="0" destOrd="0" presId="urn:microsoft.com/office/officeart/2008/layout/LinedList"/>
    <dgm:cxn modelId="{FCC0F5DF-4AFA-452B-BE3E-C6258628CE6B}" type="presParOf" srcId="{C93BB0BD-42FF-4984-9F78-BF43D78546D8}" destId="{DB46589E-86E6-4759-AED1-75C1F7DD9DEC}" srcOrd="1" destOrd="0" presId="urn:microsoft.com/office/officeart/2008/layout/LinedList"/>
    <dgm:cxn modelId="{65595877-0AF0-4162-9E2E-D12BFA5DB836}" type="presParOf" srcId="{C93BB0BD-42FF-4984-9F78-BF43D78546D8}" destId="{0AFD4B2D-B6D3-45A2-AFCD-6ABEB04F2422}" srcOrd="2" destOrd="0" presId="urn:microsoft.com/office/officeart/2008/layout/LinedList"/>
    <dgm:cxn modelId="{A2E2697F-20B0-4913-9C62-F8AB90D7D20B}" type="presParOf" srcId="{360F5C9C-B703-477A-9B62-E702BA8E7FDB}" destId="{DA4721A1-911B-409A-ADCA-D4DB2DAAE772}" srcOrd="5" destOrd="0" presId="urn:microsoft.com/office/officeart/2008/layout/LinedList"/>
    <dgm:cxn modelId="{8965EF4D-ADA5-46A2-AA9D-3A629A862A60}" type="presParOf" srcId="{360F5C9C-B703-477A-9B62-E702BA8E7FDB}" destId="{6AA5BF15-1AFF-42C8-9263-72D125E75712}" srcOrd="6" destOrd="0" presId="urn:microsoft.com/office/officeart/2008/layout/LinedList"/>
    <dgm:cxn modelId="{34C35B14-03A6-48A9-A19F-2AA734880810}" type="presParOf" srcId="{360F5C9C-B703-477A-9B62-E702BA8E7FDB}" destId="{43704A46-0EB3-4772-BE3E-ECE36B8886A4}" srcOrd="7" destOrd="0" presId="urn:microsoft.com/office/officeart/2008/layout/LinedList"/>
    <dgm:cxn modelId="{8EE8B897-92FE-474C-992D-9B5EFF291181}" type="presParOf" srcId="{43704A46-0EB3-4772-BE3E-ECE36B8886A4}" destId="{EC8084F7-864C-4C79-B4C1-2E1CD8DCC335}" srcOrd="0" destOrd="0" presId="urn:microsoft.com/office/officeart/2008/layout/LinedList"/>
    <dgm:cxn modelId="{9A1136B2-6AFB-4114-8795-B05A423F910E}" type="presParOf" srcId="{43704A46-0EB3-4772-BE3E-ECE36B8886A4}" destId="{9AE72555-93A7-4DA0-9309-6F3884F4216A}" srcOrd="1" destOrd="0" presId="urn:microsoft.com/office/officeart/2008/layout/LinedList"/>
    <dgm:cxn modelId="{77BF5DE2-52FB-4214-9115-4898A7715586}" type="presParOf" srcId="{43704A46-0EB3-4772-BE3E-ECE36B8886A4}" destId="{A42ADF8F-E7A6-443E-9B31-19D8735A4866}" srcOrd="2" destOrd="0" presId="urn:microsoft.com/office/officeart/2008/layout/LinedList"/>
    <dgm:cxn modelId="{F6B8BC9B-2733-4A99-8F96-A470AEF411B7}" type="presParOf" srcId="{360F5C9C-B703-477A-9B62-E702BA8E7FDB}" destId="{A110D353-6E77-4045-9753-E198E906AC94}" srcOrd="8" destOrd="0" presId="urn:microsoft.com/office/officeart/2008/layout/LinedList"/>
    <dgm:cxn modelId="{1F63DC58-83E2-4ADC-A2C0-12E89C5F9623}" type="presParOf" srcId="{360F5C9C-B703-477A-9B62-E702BA8E7FDB}" destId="{5DF7E7A7-E397-4FC1-A085-970E9D97880F}" srcOrd="9" destOrd="0" presId="urn:microsoft.com/office/officeart/2008/layout/LinedList"/>
    <dgm:cxn modelId="{824206D6-EA8B-4C24-BACC-B2F1783D8F8A}" type="presParOf" srcId="{360F5C9C-B703-477A-9B62-E702BA8E7FDB}" destId="{0C134768-CAC8-476A-ABF0-D619F25832AA}" srcOrd="10" destOrd="0" presId="urn:microsoft.com/office/officeart/2008/layout/LinedList"/>
    <dgm:cxn modelId="{D4F17208-25B8-4EB4-AECC-ED5ADB514F20}" type="presParOf" srcId="{0C134768-CAC8-476A-ABF0-D619F25832AA}" destId="{AA98B904-D879-4712-A2B4-04CEEFFC5A5E}" srcOrd="0" destOrd="0" presId="urn:microsoft.com/office/officeart/2008/layout/LinedList"/>
    <dgm:cxn modelId="{505BA2A0-C776-4D99-AA7F-77DDA084B0D1}" type="presParOf" srcId="{0C134768-CAC8-476A-ABF0-D619F25832AA}" destId="{0D2421D8-0304-4CB9-8A25-BF861E138EEC}" srcOrd="1" destOrd="0" presId="urn:microsoft.com/office/officeart/2008/layout/LinedList"/>
    <dgm:cxn modelId="{1D5285CE-B496-4349-8AE2-C07EB36DC11D}" type="presParOf" srcId="{0C134768-CAC8-476A-ABF0-D619F25832AA}" destId="{3D97E376-33DE-49AD-A47B-DAAA1FD7E8D5}" srcOrd="2" destOrd="0" presId="urn:microsoft.com/office/officeart/2008/layout/LinedList"/>
    <dgm:cxn modelId="{1E3B116A-FAF5-406A-B6FA-2A2DEE024E69}" type="presParOf" srcId="{360F5C9C-B703-477A-9B62-E702BA8E7FDB}" destId="{92DE6C60-CC96-483A-BA2B-24A23ABE8DDA}" srcOrd="11" destOrd="0" presId="urn:microsoft.com/office/officeart/2008/layout/LinedList"/>
    <dgm:cxn modelId="{FA91A1CD-29FC-406E-81C0-F720F4EDE03C}" type="presParOf" srcId="{360F5C9C-B703-477A-9B62-E702BA8E7FDB}" destId="{37D49E4B-A14E-4827-9A89-38B310ADD638}" srcOrd="12" destOrd="0" presId="urn:microsoft.com/office/officeart/2008/layout/LinedList"/>
    <dgm:cxn modelId="{3565CC9C-570F-458B-92B6-60827074EA39}" type="presParOf" srcId="{360F5C9C-B703-477A-9B62-E702BA8E7FDB}" destId="{C871057D-63F0-4F23-8BEC-1D2D00E09603}" srcOrd="13" destOrd="0" presId="urn:microsoft.com/office/officeart/2008/layout/LinedList"/>
    <dgm:cxn modelId="{9E504D2A-9C62-4259-8E50-C778EFD45249}" type="presParOf" srcId="{C871057D-63F0-4F23-8BEC-1D2D00E09603}" destId="{C1A53B20-236D-4BE8-93DC-293E47D85AF8}" srcOrd="0" destOrd="0" presId="urn:microsoft.com/office/officeart/2008/layout/LinedList"/>
    <dgm:cxn modelId="{0449623E-35B5-4FC3-92E2-91E0811512BC}" type="presParOf" srcId="{C871057D-63F0-4F23-8BEC-1D2D00E09603}" destId="{5D857E10-838D-4ACA-BCB3-A087DC097CE2}" srcOrd="1" destOrd="0" presId="urn:microsoft.com/office/officeart/2008/layout/LinedList"/>
    <dgm:cxn modelId="{638F3624-6799-4968-A7D6-FF18E678E272}" type="presParOf" srcId="{C871057D-63F0-4F23-8BEC-1D2D00E09603}" destId="{4D3A3BC0-54D8-4C4C-A5AC-B5B70363EB70}" srcOrd="2" destOrd="0" presId="urn:microsoft.com/office/officeart/2008/layout/LinedList"/>
    <dgm:cxn modelId="{05FA307D-3AC1-437A-ABE6-30BFA25403EA}" type="presParOf" srcId="{360F5C9C-B703-477A-9B62-E702BA8E7FDB}" destId="{3F0DE705-9F8E-44EF-87F7-6012E43F56CD}" srcOrd="14" destOrd="0" presId="urn:microsoft.com/office/officeart/2008/layout/LinedList"/>
    <dgm:cxn modelId="{CC2E5653-F068-4985-8CD7-BF6D9F7C1AF2}" type="presParOf" srcId="{360F5C9C-B703-477A-9B62-E702BA8E7FDB}" destId="{5B492C3D-6AF7-409F-82BE-C856D3E617A0}" srcOrd="15" destOrd="0" presId="urn:microsoft.com/office/officeart/2008/layout/LinedList"/>
    <dgm:cxn modelId="{4D79BC5F-4B4A-4683-9842-E239D24363FD}" type="presParOf" srcId="{360F5C9C-B703-477A-9B62-E702BA8E7FDB}" destId="{ECD2CF93-604A-4426-9E3A-069465C733C9}" srcOrd="16" destOrd="0" presId="urn:microsoft.com/office/officeart/2008/layout/LinedList"/>
    <dgm:cxn modelId="{42D67E25-81FA-4BB2-9774-68CFE84488BD}" type="presParOf" srcId="{ECD2CF93-604A-4426-9E3A-069465C733C9}" destId="{ACFFE573-B915-42D2-B862-FE63BC755DCE}" srcOrd="0" destOrd="0" presId="urn:microsoft.com/office/officeart/2008/layout/LinedList"/>
    <dgm:cxn modelId="{F491A121-B882-4700-9A13-93D3677DE3AB}" type="presParOf" srcId="{ECD2CF93-604A-4426-9E3A-069465C733C9}" destId="{C8327C9E-D33D-4CDD-9B4E-8B99009F5CE0}" srcOrd="1" destOrd="0" presId="urn:microsoft.com/office/officeart/2008/layout/LinedList"/>
    <dgm:cxn modelId="{E1211D72-C05F-4205-9429-D54D06C9EBC8}" type="presParOf" srcId="{ECD2CF93-604A-4426-9E3A-069465C733C9}" destId="{9B401B3D-AF4E-4239-ADE0-80273892DD3B}" srcOrd="2" destOrd="0" presId="urn:microsoft.com/office/officeart/2008/layout/LinedList"/>
    <dgm:cxn modelId="{4691DBFE-C637-4D53-93ED-6EA4E21C9C92}" type="presParOf" srcId="{360F5C9C-B703-477A-9B62-E702BA8E7FDB}" destId="{A81E1363-0ADC-483F-8229-BB42F2DE33F7}" srcOrd="17" destOrd="0" presId="urn:microsoft.com/office/officeart/2008/layout/LinedList"/>
    <dgm:cxn modelId="{1C333324-E691-4677-A422-159BE1BC3F7C}" type="presParOf" srcId="{360F5C9C-B703-477A-9B62-E702BA8E7FDB}" destId="{F9AA0E6A-1975-4D18-98EB-DBCE8AD63CB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C632F8-8322-4BA6-A282-AD9B924E2E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F3CC004-C030-4007-83B7-4E1FF7B67210}">
      <dgm:prSet phldrT="[Testo]" custT="1"/>
      <dgm:spPr/>
      <dgm:t>
        <a:bodyPr/>
        <a:lstStyle/>
        <a:p>
          <a:pPr>
            <a:lnSpc>
              <a:spcPct val="150000"/>
            </a:lnSpc>
          </a:pPr>
          <a:r>
            <a:rPr lang="it-IT" sz="1400" dirty="0"/>
            <a:t>220 pazienti </a:t>
          </a:r>
        </a:p>
        <a:p>
          <a:pPr>
            <a:lnSpc>
              <a:spcPct val="150000"/>
            </a:lnSpc>
          </a:pPr>
          <a:r>
            <a:rPr lang="it-IT" sz="1400" dirty="0"/>
            <a:t>BMI: media 42,5 </a:t>
          </a:r>
          <a:r>
            <a:rPr lang="it-IT" sz="1400" dirty="0" err="1"/>
            <a:t>Std.Dev</a:t>
          </a:r>
          <a:r>
            <a:rPr lang="it-IT" sz="1400" dirty="0"/>
            <a:t> 5,91.</a:t>
          </a:r>
        </a:p>
      </dgm:t>
    </dgm:pt>
    <dgm:pt modelId="{D2702B6E-12C2-4A63-94A6-6C2C6A0F25AD}" type="parTrans" cxnId="{EC39C660-FA81-4F68-8976-27955080C8AA}">
      <dgm:prSet/>
      <dgm:spPr/>
      <dgm:t>
        <a:bodyPr/>
        <a:lstStyle/>
        <a:p>
          <a:endParaRPr lang="it-IT" sz="1400"/>
        </a:p>
      </dgm:t>
    </dgm:pt>
    <dgm:pt modelId="{2DBC29FE-119B-460C-8735-F02A7975398D}" type="sibTrans" cxnId="{EC39C660-FA81-4F68-8976-27955080C8AA}">
      <dgm:prSet/>
      <dgm:spPr/>
      <dgm:t>
        <a:bodyPr/>
        <a:lstStyle/>
        <a:p>
          <a:endParaRPr lang="it-IT" sz="1400"/>
        </a:p>
      </dgm:t>
    </dgm:pt>
    <dgm:pt modelId="{1AD19523-D82F-497F-BE9B-04E396705A9A}">
      <dgm:prSet phldrT="[Testo]" custT="1"/>
      <dgm:spPr/>
      <dgm:t>
        <a:bodyPr/>
        <a:lstStyle/>
        <a:p>
          <a:pPr rtl="0"/>
          <a:r>
            <a:rPr lang="it-IT" sz="1400" b="0" i="0" u="none" dirty="0"/>
            <a:t>Disagio legato all’immagine Corporea   69%</a:t>
          </a:r>
          <a:endParaRPr lang="it-IT" sz="1400" b="0" dirty="0"/>
        </a:p>
      </dgm:t>
    </dgm:pt>
    <dgm:pt modelId="{FF9FD6FF-D016-42EF-A154-0850A473419E}" type="parTrans" cxnId="{18FAD59D-954F-4F8F-BC8A-0977375E3426}">
      <dgm:prSet/>
      <dgm:spPr/>
      <dgm:t>
        <a:bodyPr/>
        <a:lstStyle/>
        <a:p>
          <a:endParaRPr lang="it-IT" sz="1400"/>
        </a:p>
      </dgm:t>
    </dgm:pt>
    <dgm:pt modelId="{E55436CB-73E6-46C2-A4FB-3935E9311891}" type="sibTrans" cxnId="{18FAD59D-954F-4F8F-BC8A-0977375E3426}">
      <dgm:prSet/>
      <dgm:spPr/>
      <dgm:t>
        <a:bodyPr/>
        <a:lstStyle/>
        <a:p>
          <a:endParaRPr lang="it-IT" sz="1400"/>
        </a:p>
      </dgm:t>
    </dgm:pt>
    <dgm:pt modelId="{1B2630D0-F09A-4EB1-B792-87657194D43A}">
      <dgm:prSet phldrT="[Testo]" custT="1"/>
      <dgm:spPr/>
      <dgm:t>
        <a:bodyPr/>
        <a:lstStyle/>
        <a:p>
          <a:pPr rtl="0"/>
          <a:r>
            <a:rPr lang="de-DE" sz="1400" b="0" i="0" u="none" dirty="0" err="1"/>
            <a:t>Disregolazione</a:t>
          </a:r>
          <a:r>
            <a:rPr lang="de-DE" sz="1400" b="0" i="0" u="none" dirty="0"/>
            <a:t> </a:t>
          </a:r>
          <a:r>
            <a:rPr lang="de-DE" sz="1400" b="0" i="0" u="none" err="1"/>
            <a:t>Emotiva</a:t>
          </a:r>
          <a:r>
            <a:rPr lang="de-DE" sz="1400" b="0" i="0" u="none"/>
            <a:t>                              </a:t>
          </a:r>
          <a:r>
            <a:rPr lang="de-DE" sz="1400" b="0" i="0" u="none" dirty="0"/>
            <a:t>46%</a:t>
          </a:r>
          <a:endParaRPr lang="it-IT" sz="1400" b="0" dirty="0"/>
        </a:p>
      </dgm:t>
    </dgm:pt>
    <dgm:pt modelId="{3B3B6945-7BF7-44EB-BDC9-6AC97804C399}" type="parTrans" cxnId="{2B047516-33C8-47EF-8BB2-A5CB1F5DAB19}">
      <dgm:prSet/>
      <dgm:spPr/>
      <dgm:t>
        <a:bodyPr/>
        <a:lstStyle/>
        <a:p>
          <a:endParaRPr lang="it-IT" sz="1400"/>
        </a:p>
      </dgm:t>
    </dgm:pt>
    <dgm:pt modelId="{1ADAA013-C7CB-4EFC-8990-C59851961953}" type="sibTrans" cxnId="{2B047516-33C8-47EF-8BB2-A5CB1F5DAB19}">
      <dgm:prSet/>
      <dgm:spPr/>
      <dgm:t>
        <a:bodyPr/>
        <a:lstStyle/>
        <a:p>
          <a:endParaRPr lang="it-IT" sz="1400"/>
        </a:p>
      </dgm:t>
    </dgm:pt>
    <dgm:pt modelId="{98480089-2DCA-48C1-A349-C7D7D04C629A}">
      <dgm:prSet phldrT="[Testo]" custT="1"/>
      <dgm:spPr/>
      <dgm:t>
        <a:bodyPr/>
        <a:lstStyle/>
        <a:p>
          <a:pPr rtl="0"/>
          <a:r>
            <a:rPr lang="en-US" sz="1400" b="0" i="0" u="none" dirty="0"/>
            <a:t>Binge Eating 			                 38%</a:t>
          </a:r>
          <a:endParaRPr lang="it-IT" sz="1400" b="0" dirty="0"/>
        </a:p>
      </dgm:t>
    </dgm:pt>
    <dgm:pt modelId="{7C091E25-FC94-4031-8574-92D818466392}" type="parTrans" cxnId="{407A36CF-FB41-4F54-BE69-49480B70FFAD}">
      <dgm:prSet/>
      <dgm:spPr/>
      <dgm:t>
        <a:bodyPr/>
        <a:lstStyle/>
        <a:p>
          <a:endParaRPr lang="it-IT" sz="1400"/>
        </a:p>
      </dgm:t>
    </dgm:pt>
    <dgm:pt modelId="{F107919A-5F62-4B88-882A-73B825260F9F}" type="sibTrans" cxnId="{407A36CF-FB41-4F54-BE69-49480B70FFAD}">
      <dgm:prSet/>
      <dgm:spPr/>
      <dgm:t>
        <a:bodyPr/>
        <a:lstStyle/>
        <a:p>
          <a:endParaRPr lang="it-IT" sz="1400"/>
        </a:p>
      </dgm:t>
    </dgm:pt>
    <dgm:pt modelId="{7271D09C-0253-4F0B-8A45-64E641BB2398}">
      <dgm:prSet phldrT="[Testo]" custT="1"/>
      <dgm:spPr/>
      <dgm:t>
        <a:bodyPr/>
        <a:lstStyle/>
        <a:p>
          <a:pPr rtl="0"/>
          <a:r>
            <a:rPr lang="it-IT" sz="1400" b="0" i="0" u="none" dirty="0"/>
            <a:t>Sensibilità Interpersonale 	                 30%</a:t>
          </a:r>
          <a:endParaRPr lang="it-IT" sz="1400" b="0" dirty="0"/>
        </a:p>
      </dgm:t>
    </dgm:pt>
    <dgm:pt modelId="{4AE784E0-1FBE-42EA-9DF2-5956607ABA7F}" type="parTrans" cxnId="{A263BFDC-B510-4842-97B2-B6CD7C3D4FF2}">
      <dgm:prSet/>
      <dgm:spPr/>
      <dgm:t>
        <a:bodyPr/>
        <a:lstStyle/>
        <a:p>
          <a:endParaRPr lang="it-IT" sz="1400"/>
        </a:p>
      </dgm:t>
    </dgm:pt>
    <dgm:pt modelId="{A5218EDA-58CC-4B22-8576-90BA05192C22}" type="sibTrans" cxnId="{A263BFDC-B510-4842-97B2-B6CD7C3D4FF2}">
      <dgm:prSet/>
      <dgm:spPr/>
      <dgm:t>
        <a:bodyPr/>
        <a:lstStyle/>
        <a:p>
          <a:endParaRPr lang="it-IT" sz="1400"/>
        </a:p>
      </dgm:t>
    </dgm:pt>
    <dgm:pt modelId="{57385D41-1695-4D7F-B4F0-7ED2A35C2CEB}">
      <dgm:prSet phldrT="[Testo]" custT="1"/>
      <dgm:spPr/>
      <dgm:t>
        <a:bodyPr/>
        <a:lstStyle/>
        <a:p>
          <a:pPr rtl="0"/>
          <a:r>
            <a:rPr lang="en-US" sz="1400" b="0" i="0" u="none" err="1"/>
            <a:t>Depressione</a:t>
          </a:r>
          <a:r>
            <a:rPr lang="en-US" sz="1400" b="0" i="0" u="none"/>
            <a:t>                                                  </a:t>
          </a:r>
          <a:r>
            <a:rPr lang="en-US" sz="1400" b="0" i="0" u="none" dirty="0"/>
            <a:t>26%</a:t>
          </a:r>
          <a:endParaRPr lang="it-IT" sz="1400" b="0" dirty="0"/>
        </a:p>
      </dgm:t>
    </dgm:pt>
    <dgm:pt modelId="{9FB30984-F1AF-433F-9D59-26D34994142E}" type="parTrans" cxnId="{94A16D54-2F5D-4179-9892-14BD392B2E35}">
      <dgm:prSet/>
      <dgm:spPr/>
      <dgm:t>
        <a:bodyPr/>
        <a:lstStyle/>
        <a:p>
          <a:endParaRPr lang="it-IT" sz="1400"/>
        </a:p>
      </dgm:t>
    </dgm:pt>
    <dgm:pt modelId="{2693C7B9-904E-41C2-AF6F-AD2113D42625}" type="sibTrans" cxnId="{94A16D54-2F5D-4179-9892-14BD392B2E35}">
      <dgm:prSet/>
      <dgm:spPr/>
      <dgm:t>
        <a:bodyPr/>
        <a:lstStyle/>
        <a:p>
          <a:endParaRPr lang="it-IT" sz="1400"/>
        </a:p>
      </dgm:t>
    </dgm:pt>
    <dgm:pt modelId="{74F3D9DD-4DCE-40C6-9EF4-913A072FB062}">
      <dgm:prSet phldrT="[Testo]" custT="1"/>
      <dgm:spPr/>
      <dgm:t>
        <a:bodyPr/>
        <a:lstStyle/>
        <a:p>
          <a:pPr rtl="0"/>
          <a:r>
            <a:rPr lang="en-US" sz="1400" b="0" i="0" u="none" dirty="0" err="1"/>
            <a:t>Ansia</a:t>
          </a:r>
          <a:r>
            <a:rPr lang="en-US" sz="1400" b="0" i="0" u="none" dirty="0"/>
            <a:t>                                                               23%</a:t>
          </a:r>
          <a:endParaRPr lang="it-IT" sz="1400" b="0" dirty="0"/>
        </a:p>
      </dgm:t>
    </dgm:pt>
    <dgm:pt modelId="{8213D74C-5DC7-493B-86B0-056C68BD7CCD}" type="parTrans" cxnId="{77C59BD3-5431-4CC5-9983-55B681E796DB}">
      <dgm:prSet/>
      <dgm:spPr/>
      <dgm:t>
        <a:bodyPr/>
        <a:lstStyle/>
        <a:p>
          <a:endParaRPr lang="it-IT" sz="1400"/>
        </a:p>
      </dgm:t>
    </dgm:pt>
    <dgm:pt modelId="{B0B514F2-DFC1-44F6-94BE-75EA09EC9737}" type="sibTrans" cxnId="{77C59BD3-5431-4CC5-9983-55B681E796DB}">
      <dgm:prSet/>
      <dgm:spPr/>
      <dgm:t>
        <a:bodyPr/>
        <a:lstStyle/>
        <a:p>
          <a:endParaRPr lang="it-IT" sz="1400"/>
        </a:p>
      </dgm:t>
    </dgm:pt>
    <dgm:pt modelId="{B8301A94-7A73-43E0-96B7-663227F1FB43}">
      <dgm:prSet phldrT="[Testo]" custT="1"/>
      <dgm:spPr/>
      <dgm:t>
        <a:bodyPr/>
        <a:lstStyle/>
        <a:p>
          <a:pPr rtl="0"/>
          <a:r>
            <a:rPr lang="de-DE" sz="1400" b="0" i="0" u="none" dirty="0"/>
            <a:t>Disagio </a:t>
          </a:r>
          <a:r>
            <a:rPr lang="de-DE" sz="1400" b="0" i="0" u="none" dirty="0" err="1"/>
            <a:t>psicologico</a:t>
          </a:r>
          <a:r>
            <a:rPr lang="de-DE" sz="1400" b="0" i="0" u="none" dirty="0"/>
            <a:t>                                     23%</a:t>
          </a:r>
          <a:endParaRPr lang="it-IT" sz="1400" b="0" dirty="0"/>
        </a:p>
      </dgm:t>
    </dgm:pt>
    <dgm:pt modelId="{2E382FDF-3D32-4E87-8335-29C6796DBE6C}" type="parTrans" cxnId="{4FF78BC8-40C2-4F26-892B-11828809898B}">
      <dgm:prSet/>
      <dgm:spPr/>
      <dgm:t>
        <a:bodyPr/>
        <a:lstStyle/>
        <a:p>
          <a:endParaRPr lang="it-IT" sz="1400"/>
        </a:p>
      </dgm:t>
    </dgm:pt>
    <dgm:pt modelId="{4CCE4BAB-FABB-40B9-8A5B-813F986E0793}" type="sibTrans" cxnId="{4FF78BC8-40C2-4F26-892B-11828809898B}">
      <dgm:prSet/>
      <dgm:spPr/>
      <dgm:t>
        <a:bodyPr/>
        <a:lstStyle/>
        <a:p>
          <a:endParaRPr lang="it-IT" sz="1400"/>
        </a:p>
      </dgm:t>
    </dgm:pt>
    <dgm:pt modelId="{E706D268-E18A-437A-BD9E-EBDF3175ED9C}">
      <dgm:prSet phldrT="[Testo]" custT="1"/>
      <dgm:spPr/>
      <dgm:t>
        <a:bodyPr/>
        <a:lstStyle/>
        <a:p>
          <a:pPr rtl="0"/>
          <a:r>
            <a:rPr lang="en-US" sz="1400" b="0" i="0" u="none" err="1"/>
            <a:t>Impulsività</a:t>
          </a:r>
          <a:r>
            <a:rPr lang="en-US" sz="1400" b="0" i="0" u="none"/>
            <a:t>                                                     10</a:t>
          </a:r>
          <a:r>
            <a:rPr lang="en-US" sz="1400" b="0" i="0" u="none" dirty="0"/>
            <a:t>% </a:t>
          </a:r>
          <a:endParaRPr lang="it-IT" sz="1400" b="0" dirty="0"/>
        </a:p>
      </dgm:t>
    </dgm:pt>
    <dgm:pt modelId="{23BC51EE-5563-47F6-B84D-640D735FF678}" type="parTrans" cxnId="{4751C90B-5B17-40FE-83B0-A689CF8B839D}">
      <dgm:prSet/>
      <dgm:spPr/>
      <dgm:t>
        <a:bodyPr/>
        <a:lstStyle/>
        <a:p>
          <a:endParaRPr lang="it-IT" sz="1400"/>
        </a:p>
      </dgm:t>
    </dgm:pt>
    <dgm:pt modelId="{EB432C77-1577-4DB1-BB19-3E63A34C3FC2}" type="sibTrans" cxnId="{4751C90B-5B17-40FE-83B0-A689CF8B839D}">
      <dgm:prSet/>
      <dgm:spPr/>
      <dgm:t>
        <a:bodyPr/>
        <a:lstStyle/>
        <a:p>
          <a:endParaRPr lang="it-IT" sz="1400"/>
        </a:p>
      </dgm:t>
    </dgm:pt>
    <dgm:pt modelId="{7E70BCD6-B2FF-4A72-A66B-478E1EFDE50A}" type="pres">
      <dgm:prSet presAssocID="{7DC632F8-8322-4BA6-A282-AD9B924E2E3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C2AB9E3-D6FC-4867-8A82-2741A5778B39}" type="pres">
      <dgm:prSet presAssocID="{5F3CC004-C030-4007-83B7-4E1FF7B67210}" presName="thickLine" presStyleLbl="alignNode1" presStyleIdx="0" presStyleCnt="1"/>
      <dgm:spPr/>
    </dgm:pt>
    <dgm:pt modelId="{72771968-F3CC-4956-870B-5BAD9D26B9C0}" type="pres">
      <dgm:prSet presAssocID="{5F3CC004-C030-4007-83B7-4E1FF7B67210}" presName="horz1" presStyleCnt="0"/>
      <dgm:spPr/>
    </dgm:pt>
    <dgm:pt modelId="{9CE5287A-D0B6-4824-A759-32B14D3CD6D7}" type="pres">
      <dgm:prSet presAssocID="{5F3CC004-C030-4007-83B7-4E1FF7B67210}" presName="tx1" presStyleLbl="revTx" presStyleIdx="0" presStyleCnt="9" custScaleX="157843"/>
      <dgm:spPr/>
      <dgm:t>
        <a:bodyPr/>
        <a:lstStyle/>
        <a:p>
          <a:endParaRPr lang="it-IT"/>
        </a:p>
      </dgm:t>
    </dgm:pt>
    <dgm:pt modelId="{5FBAB304-A3B4-4D99-A1EF-BCFF00C3EB49}" type="pres">
      <dgm:prSet presAssocID="{5F3CC004-C030-4007-83B7-4E1FF7B67210}" presName="vert1" presStyleCnt="0"/>
      <dgm:spPr/>
    </dgm:pt>
    <dgm:pt modelId="{7732C30A-1C71-4B3C-92FE-D2624AEB952C}" type="pres">
      <dgm:prSet presAssocID="{1AD19523-D82F-497F-BE9B-04E396705A9A}" presName="vertSpace2a" presStyleCnt="0"/>
      <dgm:spPr/>
    </dgm:pt>
    <dgm:pt modelId="{D15D04EF-0E7B-4E43-88FA-F7D5028C3F0C}" type="pres">
      <dgm:prSet presAssocID="{1AD19523-D82F-497F-BE9B-04E396705A9A}" presName="horz2" presStyleCnt="0"/>
      <dgm:spPr/>
    </dgm:pt>
    <dgm:pt modelId="{22715069-6DF6-440E-B8E6-8CD44EE1193C}" type="pres">
      <dgm:prSet presAssocID="{1AD19523-D82F-497F-BE9B-04E396705A9A}" presName="horzSpace2" presStyleCnt="0"/>
      <dgm:spPr/>
    </dgm:pt>
    <dgm:pt modelId="{C562A938-AD42-4955-A978-407659C3A0BE}" type="pres">
      <dgm:prSet presAssocID="{1AD19523-D82F-497F-BE9B-04E396705A9A}" presName="tx2" presStyleLbl="revTx" presStyleIdx="1" presStyleCnt="9"/>
      <dgm:spPr/>
      <dgm:t>
        <a:bodyPr/>
        <a:lstStyle/>
        <a:p>
          <a:endParaRPr lang="it-IT"/>
        </a:p>
      </dgm:t>
    </dgm:pt>
    <dgm:pt modelId="{C17CBEC7-F02B-4844-88D2-6E89A44B4186}" type="pres">
      <dgm:prSet presAssocID="{1AD19523-D82F-497F-BE9B-04E396705A9A}" presName="vert2" presStyleCnt="0"/>
      <dgm:spPr/>
    </dgm:pt>
    <dgm:pt modelId="{D30683A5-3EAB-4676-9BEA-1B12B1A3EFCB}" type="pres">
      <dgm:prSet presAssocID="{1AD19523-D82F-497F-BE9B-04E396705A9A}" presName="thinLine2b" presStyleLbl="callout" presStyleIdx="0" presStyleCnt="8"/>
      <dgm:spPr/>
    </dgm:pt>
    <dgm:pt modelId="{81DCEC67-248F-45DC-8BA5-C1D6A2BCE512}" type="pres">
      <dgm:prSet presAssocID="{1AD19523-D82F-497F-BE9B-04E396705A9A}" presName="vertSpace2b" presStyleCnt="0"/>
      <dgm:spPr/>
    </dgm:pt>
    <dgm:pt modelId="{AA4938C8-08F2-46F7-B9D5-71A340F6E1CB}" type="pres">
      <dgm:prSet presAssocID="{1B2630D0-F09A-4EB1-B792-87657194D43A}" presName="horz2" presStyleCnt="0"/>
      <dgm:spPr/>
    </dgm:pt>
    <dgm:pt modelId="{5D8D757D-93EA-46B0-8142-CB74F2895F96}" type="pres">
      <dgm:prSet presAssocID="{1B2630D0-F09A-4EB1-B792-87657194D43A}" presName="horzSpace2" presStyleCnt="0"/>
      <dgm:spPr/>
    </dgm:pt>
    <dgm:pt modelId="{D063ACE7-BA5B-4484-8838-B5FE5EEA3ED7}" type="pres">
      <dgm:prSet presAssocID="{1B2630D0-F09A-4EB1-B792-87657194D43A}" presName="tx2" presStyleLbl="revTx" presStyleIdx="2" presStyleCnt="9"/>
      <dgm:spPr/>
      <dgm:t>
        <a:bodyPr/>
        <a:lstStyle/>
        <a:p>
          <a:endParaRPr lang="it-IT"/>
        </a:p>
      </dgm:t>
    </dgm:pt>
    <dgm:pt modelId="{08FD053D-BB0C-4391-8F6E-F1769BB2258C}" type="pres">
      <dgm:prSet presAssocID="{1B2630D0-F09A-4EB1-B792-87657194D43A}" presName="vert2" presStyleCnt="0"/>
      <dgm:spPr/>
    </dgm:pt>
    <dgm:pt modelId="{70A46CC3-FEE9-4856-9529-667DD2B0CE44}" type="pres">
      <dgm:prSet presAssocID="{1B2630D0-F09A-4EB1-B792-87657194D43A}" presName="thinLine2b" presStyleLbl="callout" presStyleIdx="1" presStyleCnt="8"/>
      <dgm:spPr/>
    </dgm:pt>
    <dgm:pt modelId="{7CDD8268-B001-4CCF-A1AA-51470354F0AC}" type="pres">
      <dgm:prSet presAssocID="{1B2630D0-F09A-4EB1-B792-87657194D43A}" presName="vertSpace2b" presStyleCnt="0"/>
      <dgm:spPr/>
    </dgm:pt>
    <dgm:pt modelId="{29CC9807-6AAF-44EE-98BB-025002921EF8}" type="pres">
      <dgm:prSet presAssocID="{98480089-2DCA-48C1-A349-C7D7D04C629A}" presName="horz2" presStyleCnt="0"/>
      <dgm:spPr/>
    </dgm:pt>
    <dgm:pt modelId="{8CE31A80-2A70-4519-9D4A-F08B8E8D99C2}" type="pres">
      <dgm:prSet presAssocID="{98480089-2DCA-48C1-A349-C7D7D04C629A}" presName="horzSpace2" presStyleCnt="0"/>
      <dgm:spPr/>
    </dgm:pt>
    <dgm:pt modelId="{AD9DEE25-AFC0-4179-985C-A184232EBF01}" type="pres">
      <dgm:prSet presAssocID="{98480089-2DCA-48C1-A349-C7D7D04C629A}" presName="tx2" presStyleLbl="revTx" presStyleIdx="3" presStyleCnt="9"/>
      <dgm:spPr/>
      <dgm:t>
        <a:bodyPr/>
        <a:lstStyle/>
        <a:p>
          <a:endParaRPr lang="it-IT"/>
        </a:p>
      </dgm:t>
    </dgm:pt>
    <dgm:pt modelId="{2501DD2B-7084-4521-8D61-2AE709437F3B}" type="pres">
      <dgm:prSet presAssocID="{98480089-2DCA-48C1-A349-C7D7D04C629A}" presName="vert2" presStyleCnt="0"/>
      <dgm:spPr/>
    </dgm:pt>
    <dgm:pt modelId="{A10C73A0-989A-403E-842D-B540AEF5CE08}" type="pres">
      <dgm:prSet presAssocID="{98480089-2DCA-48C1-A349-C7D7D04C629A}" presName="thinLine2b" presStyleLbl="callout" presStyleIdx="2" presStyleCnt="8"/>
      <dgm:spPr/>
    </dgm:pt>
    <dgm:pt modelId="{B5B1DF46-2A2A-47C4-AD0B-0E0E40B0D419}" type="pres">
      <dgm:prSet presAssocID="{98480089-2DCA-48C1-A349-C7D7D04C629A}" presName="vertSpace2b" presStyleCnt="0"/>
      <dgm:spPr/>
    </dgm:pt>
    <dgm:pt modelId="{8CA20976-D187-4E01-88A9-434133D93F1D}" type="pres">
      <dgm:prSet presAssocID="{7271D09C-0253-4F0B-8A45-64E641BB2398}" presName="horz2" presStyleCnt="0"/>
      <dgm:spPr/>
    </dgm:pt>
    <dgm:pt modelId="{669CFAA6-23F7-476C-B15B-8D2E86768968}" type="pres">
      <dgm:prSet presAssocID="{7271D09C-0253-4F0B-8A45-64E641BB2398}" presName="horzSpace2" presStyleCnt="0"/>
      <dgm:spPr/>
    </dgm:pt>
    <dgm:pt modelId="{1BC6A869-A4BE-40B3-8C97-F8456C95D45C}" type="pres">
      <dgm:prSet presAssocID="{7271D09C-0253-4F0B-8A45-64E641BB2398}" presName="tx2" presStyleLbl="revTx" presStyleIdx="4" presStyleCnt="9"/>
      <dgm:spPr/>
      <dgm:t>
        <a:bodyPr/>
        <a:lstStyle/>
        <a:p>
          <a:endParaRPr lang="it-IT"/>
        </a:p>
      </dgm:t>
    </dgm:pt>
    <dgm:pt modelId="{0F908265-05AF-47AA-A730-BC9EC93CBEC6}" type="pres">
      <dgm:prSet presAssocID="{7271D09C-0253-4F0B-8A45-64E641BB2398}" presName="vert2" presStyleCnt="0"/>
      <dgm:spPr/>
    </dgm:pt>
    <dgm:pt modelId="{92A80FBB-FF4B-4E8E-B8FC-6D96CDFAF447}" type="pres">
      <dgm:prSet presAssocID="{7271D09C-0253-4F0B-8A45-64E641BB2398}" presName="thinLine2b" presStyleLbl="callout" presStyleIdx="3" presStyleCnt="8"/>
      <dgm:spPr/>
    </dgm:pt>
    <dgm:pt modelId="{C8BFD301-5276-4DD6-8F2C-FB6D9B9846EE}" type="pres">
      <dgm:prSet presAssocID="{7271D09C-0253-4F0B-8A45-64E641BB2398}" presName="vertSpace2b" presStyleCnt="0"/>
      <dgm:spPr/>
    </dgm:pt>
    <dgm:pt modelId="{86E19158-9532-4A38-9498-A576C2719B49}" type="pres">
      <dgm:prSet presAssocID="{57385D41-1695-4D7F-B4F0-7ED2A35C2CEB}" presName="horz2" presStyleCnt="0"/>
      <dgm:spPr/>
    </dgm:pt>
    <dgm:pt modelId="{242A6D6E-081B-4F8A-9434-C6E58A036EC4}" type="pres">
      <dgm:prSet presAssocID="{57385D41-1695-4D7F-B4F0-7ED2A35C2CEB}" presName="horzSpace2" presStyleCnt="0"/>
      <dgm:spPr/>
    </dgm:pt>
    <dgm:pt modelId="{E5844B13-AD4E-4E28-B093-F5C279A04107}" type="pres">
      <dgm:prSet presAssocID="{57385D41-1695-4D7F-B4F0-7ED2A35C2CEB}" presName="tx2" presStyleLbl="revTx" presStyleIdx="5" presStyleCnt="9"/>
      <dgm:spPr/>
      <dgm:t>
        <a:bodyPr/>
        <a:lstStyle/>
        <a:p>
          <a:endParaRPr lang="it-IT"/>
        </a:p>
      </dgm:t>
    </dgm:pt>
    <dgm:pt modelId="{0C7EFF13-A7B2-4556-AA41-4D2A1B394672}" type="pres">
      <dgm:prSet presAssocID="{57385D41-1695-4D7F-B4F0-7ED2A35C2CEB}" presName="vert2" presStyleCnt="0"/>
      <dgm:spPr/>
    </dgm:pt>
    <dgm:pt modelId="{83FE903B-6A80-48BA-8B11-77D5809A7B1D}" type="pres">
      <dgm:prSet presAssocID="{57385D41-1695-4D7F-B4F0-7ED2A35C2CEB}" presName="thinLine2b" presStyleLbl="callout" presStyleIdx="4" presStyleCnt="8"/>
      <dgm:spPr/>
    </dgm:pt>
    <dgm:pt modelId="{92FC812D-EFBA-41D5-9238-EA17D032BCD2}" type="pres">
      <dgm:prSet presAssocID="{57385D41-1695-4D7F-B4F0-7ED2A35C2CEB}" presName="vertSpace2b" presStyleCnt="0"/>
      <dgm:spPr/>
    </dgm:pt>
    <dgm:pt modelId="{DEADE1F8-CB1E-4A14-A961-62B944FF66E3}" type="pres">
      <dgm:prSet presAssocID="{74F3D9DD-4DCE-40C6-9EF4-913A072FB062}" presName="horz2" presStyleCnt="0"/>
      <dgm:spPr/>
    </dgm:pt>
    <dgm:pt modelId="{E74DBAE0-C093-43CE-B280-63006F85D6A3}" type="pres">
      <dgm:prSet presAssocID="{74F3D9DD-4DCE-40C6-9EF4-913A072FB062}" presName="horzSpace2" presStyleCnt="0"/>
      <dgm:spPr/>
    </dgm:pt>
    <dgm:pt modelId="{91D7D8FA-9834-4FE1-9A19-FCE75212BF0E}" type="pres">
      <dgm:prSet presAssocID="{74F3D9DD-4DCE-40C6-9EF4-913A072FB062}" presName="tx2" presStyleLbl="revTx" presStyleIdx="6" presStyleCnt="9"/>
      <dgm:spPr/>
      <dgm:t>
        <a:bodyPr/>
        <a:lstStyle/>
        <a:p>
          <a:endParaRPr lang="it-IT"/>
        </a:p>
      </dgm:t>
    </dgm:pt>
    <dgm:pt modelId="{3F1F5ADC-3A82-4DA5-A311-82A7DDFC6110}" type="pres">
      <dgm:prSet presAssocID="{74F3D9DD-4DCE-40C6-9EF4-913A072FB062}" presName="vert2" presStyleCnt="0"/>
      <dgm:spPr/>
    </dgm:pt>
    <dgm:pt modelId="{F91BBEA7-04D6-44E7-964B-C28B8C614174}" type="pres">
      <dgm:prSet presAssocID="{74F3D9DD-4DCE-40C6-9EF4-913A072FB062}" presName="thinLine2b" presStyleLbl="callout" presStyleIdx="5" presStyleCnt="8"/>
      <dgm:spPr/>
    </dgm:pt>
    <dgm:pt modelId="{0423BD70-7CCD-43C4-855E-7FC5CCAF4B3E}" type="pres">
      <dgm:prSet presAssocID="{74F3D9DD-4DCE-40C6-9EF4-913A072FB062}" presName="vertSpace2b" presStyleCnt="0"/>
      <dgm:spPr/>
    </dgm:pt>
    <dgm:pt modelId="{E7714CF9-5AE8-4C9B-9ABB-4BEC68B368CC}" type="pres">
      <dgm:prSet presAssocID="{B8301A94-7A73-43E0-96B7-663227F1FB43}" presName="horz2" presStyleCnt="0"/>
      <dgm:spPr/>
    </dgm:pt>
    <dgm:pt modelId="{6E967210-3C97-4778-ABD2-979FC1D5536E}" type="pres">
      <dgm:prSet presAssocID="{B8301A94-7A73-43E0-96B7-663227F1FB43}" presName="horzSpace2" presStyleCnt="0"/>
      <dgm:spPr/>
    </dgm:pt>
    <dgm:pt modelId="{11231C50-A17F-44EF-9295-07684141E7DF}" type="pres">
      <dgm:prSet presAssocID="{B8301A94-7A73-43E0-96B7-663227F1FB43}" presName="tx2" presStyleLbl="revTx" presStyleIdx="7" presStyleCnt="9"/>
      <dgm:spPr/>
      <dgm:t>
        <a:bodyPr/>
        <a:lstStyle/>
        <a:p>
          <a:endParaRPr lang="it-IT"/>
        </a:p>
      </dgm:t>
    </dgm:pt>
    <dgm:pt modelId="{E1244D17-A5A4-4A0D-BCAB-6578BDD91A9D}" type="pres">
      <dgm:prSet presAssocID="{B8301A94-7A73-43E0-96B7-663227F1FB43}" presName="vert2" presStyleCnt="0"/>
      <dgm:spPr/>
    </dgm:pt>
    <dgm:pt modelId="{A6F76B8E-2BF2-4738-A88F-1265574E9ED8}" type="pres">
      <dgm:prSet presAssocID="{B8301A94-7A73-43E0-96B7-663227F1FB43}" presName="thinLine2b" presStyleLbl="callout" presStyleIdx="6" presStyleCnt="8"/>
      <dgm:spPr/>
    </dgm:pt>
    <dgm:pt modelId="{6644FA78-8F50-47A1-88BD-A63009255EF3}" type="pres">
      <dgm:prSet presAssocID="{B8301A94-7A73-43E0-96B7-663227F1FB43}" presName="vertSpace2b" presStyleCnt="0"/>
      <dgm:spPr/>
    </dgm:pt>
    <dgm:pt modelId="{9068106E-F97F-4495-9BAA-766651D23F1C}" type="pres">
      <dgm:prSet presAssocID="{E706D268-E18A-437A-BD9E-EBDF3175ED9C}" presName="horz2" presStyleCnt="0"/>
      <dgm:spPr/>
    </dgm:pt>
    <dgm:pt modelId="{79A503B5-BAA0-47BD-BCC9-7D0D2E05BAAB}" type="pres">
      <dgm:prSet presAssocID="{E706D268-E18A-437A-BD9E-EBDF3175ED9C}" presName="horzSpace2" presStyleCnt="0"/>
      <dgm:spPr/>
    </dgm:pt>
    <dgm:pt modelId="{98D67129-69FF-409D-BFB1-C748840F4B04}" type="pres">
      <dgm:prSet presAssocID="{E706D268-E18A-437A-BD9E-EBDF3175ED9C}" presName="tx2" presStyleLbl="revTx" presStyleIdx="8" presStyleCnt="9"/>
      <dgm:spPr/>
      <dgm:t>
        <a:bodyPr/>
        <a:lstStyle/>
        <a:p>
          <a:endParaRPr lang="it-IT"/>
        </a:p>
      </dgm:t>
    </dgm:pt>
    <dgm:pt modelId="{427C3572-6AE3-4121-8D76-8C2BC2F59167}" type="pres">
      <dgm:prSet presAssocID="{E706D268-E18A-437A-BD9E-EBDF3175ED9C}" presName="vert2" presStyleCnt="0"/>
      <dgm:spPr/>
    </dgm:pt>
    <dgm:pt modelId="{852A976D-C6DB-4B01-A5ED-2187C639E6EE}" type="pres">
      <dgm:prSet presAssocID="{E706D268-E18A-437A-BD9E-EBDF3175ED9C}" presName="thinLine2b" presStyleLbl="callout" presStyleIdx="7" presStyleCnt="8"/>
      <dgm:spPr/>
    </dgm:pt>
    <dgm:pt modelId="{0E9E2D11-EE39-4A93-994F-2A41B0254DE8}" type="pres">
      <dgm:prSet presAssocID="{E706D268-E18A-437A-BD9E-EBDF3175ED9C}" presName="vertSpace2b" presStyleCnt="0"/>
      <dgm:spPr/>
    </dgm:pt>
  </dgm:ptLst>
  <dgm:cxnLst>
    <dgm:cxn modelId="{4751C90B-5B17-40FE-83B0-A689CF8B839D}" srcId="{5F3CC004-C030-4007-83B7-4E1FF7B67210}" destId="{E706D268-E18A-437A-BD9E-EBDF3175ED9C}" srcOrd="7" destOrd="0" parTransId="{23BC51EE-5563-47F6-B84D-640D735FF678}" sibTransId="{EB432C77-1577-4DB1-BB19-3E63A34C3FC2}"/>
    <dgm:cxn modelId="{77C59BD3-5431-4CC5-9983-55B681E796DB}" srcId="{5F3CC004-C030-4007-83B7-4E1FF7B67210}" destId="{74F3D9DD-4DCE-40C6-9EF4-913A072FB062}" srcOrd="5" destOrd="0" parTransId="{8213D74C-5DC7-493B-86B0-056C68BD7CCD}" sibTransId="{B0B514F2-DFC1-44F6-94BE-75EA09EC9737}"/>
    <dgm:cxn modelId="{2B047516-33C8-47EF-8BB2-A5CB1F5DAB19}" srcId="{5F3CC004-C030-4007-83B7-4E1FF7B67210}" destId="{1B2630D0-F09A-4EB1-B792-87657194D43A}" srcOrd="1" destOrd="0" parTransId="{3B3B6945-7BF7-44EB-BDC9-6AC97804C399}" sibTransId="{1ADAA013-C7CB-4EFC-8990-C59851961953}"/>
    <dgm:cxn modelId="{8A7C8689-5E5C-4162-AABD-7183DA7009AE}" type="presOf" srcId="{1AD19523-D82F-497F-BE9B-04E396705A9A}" destId="{C562A938-AD42-4955-A978-407659C3A0BE}" srcOrd="0" destOrd="0" presId="urn:microsoft.com/office/officeart/2008/layout/LinedList"/>
    <dgm:cxn modelId="{28840C63-44EC-4D63-91A2-BA0BAFD18BCA}" type="presOf" srcId="{B8301A94-7A73-43E0-96B7-663227F1FB43}" destId="{11231C50-A17F-44EF-9295-07684141E7DF}" srcOrd="0" destOrd="0" presId="urn:microsoft.com/office/officeart/2008/layout/LinedList"/>
    <dgm:cxn modelId="{18FAD59D-954F-4F8F-BC8A-0977375E3426}" srcId="{5F3CC004-C030-4007-83B7-4E1FF7B67210}" destId="{1AD19523-D82F-497F-BE9B-04E396705A9A}" srcOrd="0" destOrd="0" parTransId="{FF9FD6FF-D016-42EF-A154-0850A473419E}" sibTransId="{E55436CB-73E6-46C2-A4FB-3935E9311891}"/>
    <dgm:cxn modelId="{E387F453-FB91-4993-BCD8-8EA426193576}" type="presOf" srcId="{7DC632F8-8322-4BA6-A282-AD9B924E2E30}" destId="{7E70BCD6-B2FF-4A72-A66B-478E1EFDE50A}" srcOrd="0" destOrd="0" presId="urn:microsoft.com/office/officeart/2008/layout/LinedList"/>
    <dgm:cxn modelId="{A263BFDC-B510-4842-97B2-B6CD7C3D4FF2}" srcId="{5F3CC004-C030-4007-83B7-4E1FF7B67210}" destId="{7271D09C-0253-4F0B-8A45-64E641BB2398}" srcOrd="3" destOrd="0" parTransId="{4AE784E0-1FBE-42EA-9DF2-5956607ABA7F}" sibTransId="{A5218EDA-58CC-4B22-8576-90BA05192C22}"/>
    <dgm:cxn modelId="{C052CBE5-C39F-4D12-864F-D7BFCA3CFB38}" type="presOf" srcId="{57385D41-1695-4D7F-B4F0-7ED2A35C2CEB}" destId="{E5844B13-AD4E-4E28-B093-F5C279A04107}" srcOrd="0" destOrd="0" presId="urn:microsoft.com/office/officeart/2008/layout/LinedList"/>
    <dgm:cxn modelId="{FF3DE314-86AA-4022-9ECA-62C19D1CF20A}" type="presOf" srcId="{1B2630D0-F09A-4EB1-B792-87657194D43A}" destId="{D063ACE7-BA5B-4484-8838-B5FE5EEA3ED7}" srcOrd="0" destOrd="0" presId="urn:microsoft.com/office/officeart/2008/layout/LinedList"/>
    <dgm:cxn modelId="{EC39C660-FA81-4F68-8976-27955080C8AA}" srcId="{7DC632F8-8322-4BA6-A282-AD9B924E2E30}" destId="{5F3CC004-C030-4007-83B7-4E1FF7B67210}" srcOrd="0" destOrd="0" parTransId="{D2702B6E-12C2-4A63-94A6-6C2C6A0F25AD}" sibTransId="{2DBC29FE-119B-460C-8735-F02A7975398D}"/>
    <dgm:cxn modelId="{481D5D79-CAD2-41DB-86E3-2E0A17C3A02A}" type="presOf" srcId="{74F3D9DD-4DCE-40C6-9EF4-913A072FB062}" destId="{91D7D8FA-9834-4FE1-9A19-FCE75212BF0E}" srcOrd="0" destOrd="0" presId="urn:microsoft.com/office/officeart/2008/layout/LinedList"/>
    <dgm:cxn modelId="{4FF78BC8-40C2-4F26-892B-11828809898B}" srcId="{5F3CC004-C030-4007-83B7-4E1FF7B67210}" destId="{B8301A94-7A73-43E0-96B7-663227F1FB43}" srcOrd="6" destOrd="0" parTransId="{2E382FDF-3D32-4E87-8335-29C6796DBE6C}" sibTransId="{4CCE4BAB-FABB-40B9-8A5B-813F986E0793}"/>
    <dgm:cxn modelId="{AA219737-B91A-4ACD-91B6-A7725EBEF3FB}" type="presOf" srcId="{5F3CC004-C030-4007-83B7-4E1FF7B67210}" destId="{9CE5287A-D0B6-4824-A759-32B14D3CD6D7}" srcOrd="0" destOrd="0" presId="urn:microsoft.com/office/officeart/2008/layout/LinedList"/>
    <dgm:cxn modelId="{17F3BB21-DCCA-4628-875A-7BE4666DCE0D}" type="presOf" srcId="{7271D09C-0253-4F0B-8A45-64E641BB2398}" destId="{1BC6A869-A4BE-40B3-8C97-F8456C95D45C}" srcOrd="0" destOrd="0" presId="urn:microsoft.com/office/officeart/2008/layout/LinedList"/>
    <dgm:cxn modelId="{94A16D54-2F5D-4179-9892-14BD392B2E35}" srcId="{5F3CC004-C030-4007-83B7-4E1FF7B67210}" destId="{57385D41-1695-4D7F-B4F0-7ED2A35C2CEB}" srcOrd="4" destOrd="0" parTransId="{9FB30984-F1AF-433F-9D59-26D34994142E}" sibTransId="{2693C7B9-904E-41C2-AF6F-AD2113D42625}"/>
    <dgm:cxn modelId="{407A36CF-FB41-4F54-BE69-49480B70FFAD}" srcId="{5F3CC004-C030-4007-83B7-4E1FF7B67210}" destId="{98480089-2DCA-48C1-A349-C7D7D04C629A}" srcOrd="2" destOrd="0" parTransId="{7C091E25-FC94-4031-8574-92D818466392}" sibTransId="{F107919A-5F62-4B88-882A-73B825260F9F}"/>
    <dgm:cxn modelId="{C25CC747-1ADE-406A-8A69-A9003F6C29CE}" type="presOf" srcId="{98480089-2DCA-48C1-A349-C7D7D04C629A}" destId="{AD9DEE25-AFC0-4179-985C-A184232EBF01}" srcOrd="0" destOrd="0" presId="urn:microsoft.com/office/officeart/2008/layout/LinedList"/>
    <dgm:cxn modelId="{E84F131F-A310-4B33-9F89-4670018D06A5}" type="presOf" srcId="{E706D268-E18A-437A-BD9E-EBDF3175ED9C}" destId="{98D67129-69FF-409D-BFB1-C748840F4B04}" srcOrd="0" destOrd="0" presId="urn:microsoft.com/office/officeart/2008/layout/LinedList"/>
    <dgm:cxn modelId="{C8ED81A5-6A28-430D-AC82-B228DA2B8EE4}" type="presParOf" srcId="{7E70BCD6-B2FF-4A72-A66B-478E1EFDE50A}" destId="{DC2AB9E3-D6FC-4867-8A82-2741A5778B39}" srcOrd="0" destOrd="0" presId="urn:microsoft.com/office/officeart/2008/layout/LinedList"/>
    <dgm:cxn modelId="{4D18D663-8E4B-4BAF-B194-6922CDF1F2DF}" type="presParOf" srcId="{7E70BCD6-B2FF-4A72-A66B-478E1EFDE50A}" destId="{72771968-F3CC-4956-870B-5BAD9D26B9C0}" srcOrd="1" destOrd="0" presId="urn:microsoft.com/office/officeart/2008/layout/LinedList"/>
    <dgm:cxn modelId="{032D7E92-3EFB-41D6-A310-D1F4564D4E02}" type="presParOf" srcId="{72771968-F3CC-4956-870B-5BAD9D26B9C0}" destId="{9CE5287A-D0B6-4824-A759-32B14D3CD6D7}" srcOrd="0" destOrd="0" presId="urn:microsoft.com/office/officeart/2008/layout/LinedList"/>
    <dgm:cxn modelId="{FD85E2E9-4BB0-4E1F-B2BB-FB0B342A2E97}" type="presParOf" srcId="{72771968-F3CC-4956-870B-5BAD9D26B9C0}" destId="{5FBAB304-A3B4-4D99-A1EF-BCFF00C3EB49}" srcOrd="1" destOrd="0" presId="urn:microsoft.com/office/officeart/2008/layout/LinedList"/>
    <dgm:cxn modelId="{5A80ED60-C537-46DA-AFDF-7BFB4A8DCF20}" type="presParOf" srcId="{5FBAB304-A3B4-4D99-A1EF-BCFF00C3EB49}" destId="{7732C30A-1C71-4B3C-92FE-D2624AEB952C}" srcOrd="0" destOrd="0" presId="urn:microsoft.com/office/officeart/2008/layout/LinedList"/>
    <dgm:cxn modelId="{834F261D-0B2D-4D76-B1AA-5E3B4DC3F697}" type="presParOf" srcId="{5FBAB304-A3B4-4D99-A1EF-BCFF00C3EB49}" destId="{D15D04EF-0E7B-4E43-88FA-F7D5028C3F0C}" srcOrd="1" destOrd="0" presId="urn:microsoft.com/office/officeart/2008/layout/LinedList"/>
    <dgm:cxn modelId="{91FF305F-EDC6-4B04-B26F-D689EC8835D1}" type="presParOf" srcId="{D15D04EF-0E7B-4E43-88FA-F7D5028C3F0C}" destId="{22715069-6DF6-440E-B8E6-8CD44EE1193C}" srcOrd="0" destOrd="0" presId="urn:microsoft.com/office/officeart/2008/layout/LinedList"/>
    <dgm:cxn modelId="{8E175985-D9E5-44E7-A7DC-3590A7D82051}" type="presParOf" srcId="{D15D04EF-0E7B-4E43-88FA-F7D5028C3F0C}" destId="{C562A938-AD42-4955-A978-407659C3A0BE}" srcOrd="1" destOrd="0" presId="urn:microsoft.com/office/officeart/2008/layout/LinedList"/>
    <dgm:cxn modelId="{173320CA-8CE1-4248-B12D-428568EFA451}" type="presParOf" srcId="{D15D04EF-0E7B-4E43-88FA-F7D5028C3F0C}" destId="{C17CBEC7-F02B-4844-88D2-6E89A44B4186}" srcOrd="2" destOrd="0" presId="urn:microsoft.com/office/officeart/2008/layout/LinedList"/>
    <dgm:cxn modelId="{E7CD5A26-3839-473A-9835-9F56CC820BC5}" type="presParOf" srcId="{5FBAB304-A3B4-4D99-A1EF-BCFF00C3EB49}" destId="{D30683A5-3EAB-4676-9BEA-1B12B1A3EFCB}" srcOrd="2" destOrd="0" presId="urn:microsoft.com/office/officeart/2008/layout/LinedList"/>
    <dgm:cxn modelId="{9B7A262E-9C3E-41AA-8987-91DC60C6A39B}" type="presParOf" srcId="{5FBAB304-A3B4-4D99-A1EF-BCFF00C3EB49}" destId="{81DCEC67-248F-45DC-8BA5-C1D6A2BCE512}" srcOrd="3" destOrd="0" presId="urn:microsoft.com/office/officeart/2008/layout/LinedList"/>
    <dgm:cxn modelId="{6E381888-8DD3-436A-9CE0-54711EEFCBE5}" type="presParOf" srcId="{5FBAB304-A3B4-4D99-A1EF-BCFF00C3EB49}" destId="{AA4938C8-08F2-46F7-B9D5-71A340F6E1CB}" srcOrd="4" destOrd="0" presId="urn:microsoft.com/office/officeart/2008/layout/LinedList"/>
    <dgm:cxn modelId="{C0B946E3-8AC7-401C-865D-273EBE655892}" type="presParOf" srcId="{AA4938C8-08F2-46F7-B9D5-71A340F6E1CB}" destId="{5D8D757D-93EA-46B0-8142-CB74F2895F96}" srcOrd="0" destOrd="0" presId="urn:microsoft.com/office/officeart/2008/layout/LinedList"/>
    <dgm:cxn modelId="{57822CF4-1A2B-4C25-B809-8EDAA2E3B384}" type="presParOf" srcId="{AA4938C8-08F2-46F7-B9D5-71A340F6E1CB}" destId="{D063ACE7-BA5B-4484-8838-B5FE5EEA3ED7}" srcOrd="1" destOrd="0" presId="urn:microsoft.com/office/officeart/2008/layout/LinedList"/>
    <dgm:cxn modelId="{3ED3F136-AF14-44F0-99CA-CF0385B3BDFF}" type="presParOf" srcId="{AA4938C8-08F2-46F7-B9D5-71A340F6E1CB}" destId="{08FD053D-BB0C-4391-8F6E-F1769BB2258C}" srcOrd="2" destOrd="0" presId="urn:microsoft.com/office/officeart/2008/layout/LinedList"/>
    <dgm:cxn modelId="{6634764F-FA6B-4B73-8663-52A6F3DEA778}" type="presParOf" srcId="{5FBAB304-A3B4-4D99-A1EF-BCFF00C3EB49}" destId="{70A46CC3-FEE9-4856-9529-667DD2B0CE44}" srcOrd="5" destOrd="0" presId="urn:microsoft.com/office/officeart/2008/layout/LinedList"/>
    <dgm:cxn modelId="{55FD5D23-7CCD-4E77-810B-A3D3850B2C1F}" type="presParOf" srcId="{5FBAB304-A3B4-4D99-A1EF-BCFF00C3EB49}" destId="{7CDD8268-B001-4CCF-A1AA-51470354F0AC}" srcOrd="6" destOrd="0" presId="urn:microsoft.com/office/officeart/2008/layout/LinedList"/>
    <dgm:cxn modelId="{C7FC79EC-B030-4DE7-9251-7B8B3CC8E3D7}" type="presParOf" srcId="{5FBAB304-A3B4-4D99-A1EF-BCFF00C3EB49}" destId="{29CC9807-6AAF-44EE-98BB-025002921EF8}" srcOrd="7" destOrd="0" presId="urn:microsoft.com/office/officeart/2008/layout/LinedList"/>
    <dgm:cxn modelId="{C02B2F2F-255B-44D3-8CB2-BB886AFFBBCC}" type="presParOf" srcId="{29CC9807-6AAF-44EE-98BB-025002921EF8}" destId="{8CE31A80-2A70-4519-9D4A-F08B8E8D99C2}" srcOrd="0" destOrd="0" presId="urn:microsoft.com/office/officeart/2008/layout/LinedList"/>
    <dgm:cxn modelId="{C15C6BDA-CD4F-4406-B792-690420752DDD}" type="presParOf" srcId="{29CC9807-6AAF-44EE-98BB-025002921EF8}" destId="{AD9DEE25-AFC0-4179-985C-A184232EBF01}" srcOrd="1" destOrd="0" presId="urn:microsoft.com/office/officeart/2008/layout/LinedList"/>
    <dgm:cxn modelId="{7830AE4D-BCB1-4A45-BF6C-7937015E7135}" type="presParOf" srcId="{29CC9807-6AAF-44EE-98BB-025002921EF8}" destId="{2501DD2B-7084-4521-8D61-2AE709437F3B}" srcOrd="2" destOrd="0" presId="urn:microsoft.com/office/officeart/2008/layout/LinedList"/>
    <dgm:cxn modelId="{84940510-3B05-4B88-BC0F-2B437B0B18B0}" type="presParOf" srcId="{5FBAB304-A3B4-4D99-A1EF-BCFF00C3EB49}" destId="{A10C73A0-989A-403E-842D-B540AEF5CE08}" srcOrd="8" destOrd="0" presId="urn:microsoft.com/office/officeart/2008/layout/LinedList"/>
    <dgm:cxn modelId="{505C8BAA-84E5-4F98-81BC-2E8DE5BF983D}" type="presParOf" srcId="{5FBAB304-A3B4-4D99-A1EF-BCFF00C3EB49}" destId="{B5B1DF46-2A2A-47C4-AD0B-0E0E40B0D419}" srcOrd="9" destOrd="0" presId="urn:microsoft.com/office/officeart/2008/layout/LinedList"/>
    <dgm:cxn modelId="{DDBF5F91-C091-4EE4-B435-ECDF3F8071E7}" type="presParOf" srcId="{5FBAB304-A3B4-4D99-A1EF-BCFF00C3EB49}" destId="{8CA20976-D187-4E01-88A9-434133D93F1D}" srcOrd="10" destOrd="0" presId="urn:microsoft.com/office/officeart/2008/layout/LinedList"/>
    <dgm:cxn modelId="{5EFB56AB-1B5C-48B3-BC29-25FB64BC7A2F}" type="presParOf" srcId="{8CA20976-D187-4E01-88A9-434133D93F1D}" destId="{669CFAA6-23F7-476C-B15B-8D2E86768968}" srcOrd="0" destOrd="0" presId="urn:microsoft.com/office/officeart/2008/layout/LinedList"/>
    <dgm:cxn modelId="{914B8722-A8F1-4EE5-A735-2A6459CF41D6}" type="presParOf" srcId="{8CA20976-D187-4E01-88A9-434133D93F1D}" destId="{1BC6A869-A4BE-40B3-8C97-F8456C95D45C}" srcOrd="1" destOrd="0" presId="urn:microsoft.com/office/officeart/2008/layout/LinedList"/>
    <dgm:cxn modelId="{C1D951B1-9871-434F-A0AE-F7ADDE0AC923}" type="presParOf" srcId="{8CA20976-D187-4E01-88A9-434133D93F1D}" destId="{0F908265-05AF-47AA-A730-BC9EC93CBEC6}" srcOrd="2" destOrd="0" presId="urn:microsoft.com/office/officeart/2008/layout/LinedList"/>
    <dgm:cxn modelId="{8979B33A-54B1-4A34-BC6F-CF532D13E1C0}" type="presParOf" srcId="{5FBAB304-A3B4-4D99-A1EF-BCFF00C3EB49}" destId="{92A80FBB-FF4B-4E8E-B8FC-6D96CDFAF447}" srcOrd="11" destOrd="0" presId="urn:microsoft.com/office/officeart/2008/layout/LinedList"/>
    <dgm:cxn modelId="{7C929166-3B4F-437B-8135-70310DCA06AC}" type="presParOf" srcId="{5FBAB304-A3B4-4D99-A1EF-BCFF00C3EB49}" destId="{C8BFD301-5276-4DD6-8F2C-FB6D9B9846EE}" srcOrd="12" destOrd="0" presId="urn:microsoft.com/office/officeart/2008/layout/LinedList"/>
    <dgm:cxn modelId="{7CDF38FC-FE14-4E23-A51D-23C72F12D58F}" type="presParOf" srcId="{5FBAB304-A3B4-4D99-A1EF-BCFF00C3EB49}" destId="{86E19158-9532-4A38-9498-A576C2719B49}" srcOrd="13" destOrd="0" presId="urn:microsoft.com/office/officeart/2008/layout/LinedList"/>
    <dgm:cxn modelId="{A1706D0B-1DBE-4FA9-B66E-D9BFBBEE644C}" type="presParOf" srcId="{86E19158-9532-4A38-9498-A576C2719B49}" destId="{242A6D6E-081B-4F8A-9434-C6E58A036EC4}" srcOrd="0" destOrd="0" presId="urn:microsoft.com/office/officeart/2008/layout/LinedList"/>
    <dgm:cxn modelId="{745D76FA-7A4F-4991-8F73-5E1A3059DA3F}" type="presParOf" srcId="{86E19158-9532-4A38-9498-A576C2719B49}" destId="{E5844B13-AD4E-4E28-B093-F5C279A04107}" srcOrd="1" destOrd="0" presId="urn:microsoft.com/office/officeart/2008/layout/LinedList"/>
    <dgm:cxn modelId="{7A0D87E2-F2C9-4A24-B412-DCEDF922910B}" type="presParOf" srcId="{86E19158-9532-4A38-9498-A576C2719B49}" destId="{0C7EFF13-A7B2-4556-AA41-4D2A1B394672}" srcOrd="2" destOrd="0" presId="urn:microsoft.com/office/officeart/2008/layout/LinedList"/>
    <dgm:cxn modelId="{7023B272-5CDD-4755-B7E8-3937D32E91DF}" type="presParOf" srcId="{5FBAB304-A3B4-4D99-A1EF-BCFF00C3EB49}" destId="{83FE903B-6A80-48BA-8B11-77D5809A7B1D}" srcOrd="14" destOrd="0" presId="urn:microsoft.com/office/officeart/2008/layout/LinedList"/>
    <dgm:cxn modelId="{71289075-1A04-4843-BB02-8799FE115E10}" type="presParOf" srcId="{5FBAB304-A3B4-4D99-A1EF-BCFF00C3EB49}" destId="{92FC812D-EFBA-41D5-9238-EA17D032BCD2}" srcOrd="15" destOrd="0" presId="urn:microsoft.com/office/officeart/2008/layout/LinedList"/>
    <dgm:cxn modelId="{83C6349D-A9AF-4963-9525-7B2A295BBAF8}" type="presParOf" srcId="{5FBAB304-A3B4-4D99-A1EF-BCFF00C3EB49}" destId="{DEADE1F8-CB1E-4A14-A961-62B944FF66E3}" srcOrd="16" destOrd="0" presId="urn:microsoft.com/office/officeart/2008/layout/LinedList"/>
    <dgm:cxn modelId="{6CF049D2-E45A-428C-88B5-CC568A366702}" type="presParOf" srcId="{DEADE1F8-CB1E-4A14-A961-62B944FF66E3}" destId="{E74DBAE0-C093-43CE-B280-63006F85D6A3}" srcOrd="0" destOrd="0" presId="urn:microsoft.com/office/officeart/2008/layout/LinedList"/>
    <dgm:cxn modelId="{64FA431D-A86E-4877-B048-5B6A08168832}" type="presParOf" srcId="{DEADE1F8-CB1E-4A14-A961-62B944FF66E3}" destId="{91D7D8FA-9834-4FE1-9A19-FCE75212BF0E}" srcOrd="1" destOrd="0" presId="urn:microsoft.com/office/officeart/2008/layout/LinedList"/>
    <dgm:cxn modelId="{7507D600-FBDC-49D7-B37B-1DB378F84124}" type="presParOf" srcId="{DEADE1F8-CB1E-4A14-A961-62B944FF66E3}" destId="{3F1F5ADC-3A82-4DA5-A311-82A7DDFC6110}" srcOrd="2" destOrd="0" presId="urn:microsoft.com/office/officeart/2008/layout/LinedList"/>
    <dgm:cxn modelId="{835140AF-3A8B-4409-BCB7-56034229F10B}" type="presParOf" srcId="{5FBAB304-A3B4-4D99-A1EF-BCFF00C3EB49}" destId="{F91BBEA7-04D6-44E7-964B-C28B8C614174}" srcOrd="17" destOrd="0" presId="urn:microsoft.com/office/officeart/2008/layout/LinedList"/>
    <dgm:cxn modelId="{5F7D7C99-BCE3-402F-9C07-ECB6D366EE2B}" type="presParOf" srcId="{5FBAB304-A3B4-4D99-A1EF-BCFF00C3EB49}" destId="{0423BD70-7CCD-43C4-855E-7FC5CCAF4B3E}" srcOrd="18" destOrd="0" presId="urn:microsoft.com/office/officeart/2008/layout/LinedList"/>
    <dgm:cxn modelId="{7FB269D8-BAFD-4ACC-867B-7B775619663C}" type="presParOf" srcId="{5FBAB304-A3B4-4D99-A1EF-BCFF00C3EB49}" destId="{E7714CF9-5AE8-4C9B-9ABB-4BEC68B368CC}" srcOrd="19" destOrd="0" presId="urn:microsoft.com/office/officeart/2008/layout/LinedList"/>
    <dgm:cxn modelId="{55E01A31-0E78-48E3-AF6C-63D5B1BC2DF8}" type="presParOf" srcId="{E7714CF9-5AE8-4C9B-9ABB-4BEC68B368CC}" destId="{6E967210-3C97-4778-ABD2-979FC1D5536E}" srcOrd="0" destOrd="0" presId="urn:microsoft.com/office/officeart/2008/layout/LinedList"/>
    <dgm:cxn modelId="{CAB68B3C-51A6-4B7E-976C-74F567A96FE4}" type="presParOf" srcId="{E7714CF9-5AE8-4C9B-9ABB-4BEC68B368CC}" destId="{11231C50-A17F-44EF-9295-07684141E7DF}" srcOrd="1" destOrd="0" presId="urn:microsoft.com/office/officeart/2008/layout/LinedList"/>
    <dgm:cxn modelId="{12E37BB8-F47D-4CAF-BE0D-A24624B8A76A}" type="presParOf" srcId="{E7714CF9-5AE8-4C9B-9ABB-4BEC68B368CC}" destId="{E1244D17-A5A4-4A0D-BCAB-6578BDD91A9D}" srcOrd="2" destOrd="0" presId="urn:microsoft.com/office/officeart/2008/layout/LinedList"/>
    <dgm:cxn modelId="{27F47E4E-EC71-42B5-BC67-4C851EA80AC9}" type="presParOf" srcId="{5FBAB304-A3B4-4D99-A1EF-BCFF00C3EB49}" destId="{A6F76B8E-2BF2-4738-A88F-1265574E9ED8}" srcOrd="20" destOrd="0" presId="urn:microsoft.com/office/officeart/2008/layout/LinedList"/>
    <dgm:cxn modelId="{2BA5E4F8-F034-45FF-8446-A81D5A22EAF4}" type="presParOf" srcId="{5FBAB304-A3B4-4D99-A1EF-BCFF00C3EB49}" destId="{6644FA78-8F50-47A1-88BD-A63009255EF3}" srcOrd="21" destOrd="0" presId="urn:microsoft.com/office/officeart/2008/layout/LinedList"/>
    <dgm:cxn modelId="{F81E6C5F-ED57-4D88-8FAF-6FB78B3E9132}" type="presParOf" srcId="{5FBAB304-A3B4-4D99-A1EF-BCFF00C3EB49}" destId="{9068106E-F97F-4495-9BAA-766651D23F1C}" srcOrd="22" destOrd="0" presId="urn:microsoft.com/office/officeart/2008/layout/LinedList"/>
    <dgm:cxn modelId="{BE49BE48-8AB8-4AE6-96AE-0DEA44E6010D}" type="presParOf" srcId="{9068106E-F97F-4495-9BAA-766651D23F1C}" destId="{79A503B5-BAA0-47BD-BCC9-7D0D2E05BAAB}" srcOrd="0" destOrd="0" presId="urn:microsoft.com/office/officeart/2008/layout/LinedList"/>
    <dgm:cxn modelId="{3555D1FE-192E-4790-9026-5566194A87E2}" type="presParOf" srcId="{9068106E-F97F-4495-9BAA-766651D23F1C}" destId="{98D67129-69FF-409D-BFB1-C748840F4B04}" srcOrd="1" destOrd="0" presId="urn:microsoft.com/office/officeart/2008/layout/LinedList"/>
    <dgm:cxn modelId="{A343D40C-73D3-48C5-A4F3-B95913211E57}" type="presParOf" srcId="{9068106E-F97F-4495-9BAA-766651D23F1C}" destId="{427C3572-6AE3-4121-8D76-8C2BC2F59167}" srcOrd="2" destOrd="0" presId="urn:microsoft.com/office/officeart/2008/layout/LinedList"/>
    <dgm:cxn modelId="{89E0CB48-DB87-4B2B-9E99-411B98DD5AD9}" type="presParOf" srcId="{5FBAB304-A3B4-4D99-A1EF-BCFF00C3EB49}" destId="{852A976D-C6DB-4B01-A5ED-2187C639E6EE}" srcOrd="23" destOrd="0" presId="urn:microsoft.com/office/officeart/2008/layout/LinedList"/>
    <dgm:cxn modelId="{9AAA541D-D6CB-4918-954A-0DE9C74937B7}" type="presParOf" srcId="{5FBAB304-A3B4-4D99-A1EF-BCFF00C3EB49}" destId="{0E9E2D11-EE39-4A93-994F-2A41B0254DE8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672CEE-0B17-46FB-B019-329725717995}" type="doc">
      <dgm:prSet loTypeId="urn:microsoft.com/office/officeart/2005/8/layout/arrow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47E673B-39BD-4EFB-AB9C-C0BD35F0442F}" type="pres">
      <dgm:prSet presAssocID="{7F672CEE-0B17-46FB-B019-3297257179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62D9DAA0-3203-4B7B-9B9D-7DA0F7A238EB}" type="presOf" srcId="{7F672CEE-0B17-46FB-B019-329725717995}" destId="{447E673B-39BD-4EFB-AB9C-C0BD35F0442F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55A8AA-ADB3-44DB-96F8-0832AA0124D1}" type="doc">
      <dgm:prSet loTypeId="urn:microsoft.com/office/officeart/2005/8/layout/arrow6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9EAF7C92-6382-4C68-A685-1B5C1B0AE4F6}">
      <dgm:prSet phldrT="[Testo]"/>
      <dgm:spPr/>
      <dgm:t>
        <a:bodyPr/>
        <a:lstStyle/>
        <a:p>
          <a:r>
            <a:rPr lang="it-IT" dirty="0" smtClean="0"/>
            <a:t>«L'intervento mi farà cambiare vita»</a:t>
          </a:r>
          <a:endParaRPr lang="it-IT" dirty="0"/>
        </a:p>
      </dgm:t>
    </dgm:pt>
    <dgm:pt modelId="{A4469D02-077D-4E5E-85D9-3060401EF7A3}" type="parTrans" cxnId="{765C4B79-DEC8-47DD-A63F-615BDA3AB01C}">
      <dgm:prSet/>
      <dgm:spPr/>
      <dgm:t>
        <a:bodyPr/>
        <a:lstStyle/>
        <a:p>
          <a:endParaRPr lang="it-IT"/>
        </a:p>
      </dgm:t>
    </dgm:pt>
    <dgm:pt modelId="{FC4ED8EA-3531-4F7E-828B-DC4795B39CBA}" type="sibTrans" cxnId="{765C4B79-DEC8-47DD-A63F-615BDA3AB01C}">
      <dgm:prSet/>
      <dgm:spPr/>
      <dgm:t>
        <a:bodyPr/>
        <a:lstStyle/>
        <a:p>
          <a:endParaRPr lang="it-IT"/>
        </a:p>
      </dgm:t>
    </dgm:pt>
    <dgm:pt modelId="{19F52D56-27BE-49C9-90F2-0771129516EE}">
      <dgm:prSet/>
      <dgm:spPr/>
      <dgm:t>
        <a:bodyPr/>
        <a:lstStyle/>
        <a:p>
          <a:r>
            <a:rPr lang="it-IT" dirty="0" smtClean="0"/>
            <a:t>«Voglio cambiare vita e l'intervento mi sarà di aiuto»</a:t>
          </a:r>
          <a:endParaRPr lang="it-IT" dirty="0"/>
        </a:p>
      </dgm:t>
    </dgm:pt>
    <dgm:pt modelId="{8EC0B8BD-0511-456B-872B-F5A86268DCB5}" type="parTrans" cxnId="{2251D4C9-4B45-41E9-875E-215066746B29}">
      <dgm:prSet/>
      <dgm:spPr/>
      <dgm:t>
        <a:bodyPr/>
        <a:lstStyle/>
        <a:p>
          <a:endParaRPr lang="it-IT"/>
        </a:p>
      </dgm:t>
    </dgm:pt>
    <dgm:pt modelId="{732B9315-E134-48EF-88C5-AE0712F802D3}" type="sibTrans" cxnId="{2251D4C9-4B45-41E9-875E-215066746B29}">
      <dgm:prSet/>
      <dgm:spPr/>
      <dgm:t>
        <a:bodyPr/>
        <a:lstStyle/>
        <a:p>
          <a:endParaRPr lang="it-IT"/>
        </a:p>
      </dgm:t>
    </dgm:pt>
    <dgm:pt modelId="{5DD76103-C7ED-423C-A9A3-AD87A75231B7}" type="pres">
      <dgm:prSet presAssocID="{C155A8AA-ADB3-44DB-96F8-0832AA0124D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5DB36AD-DF81-4BEF-B1F8-028E6025C712}" type="pres">
      <dgm:prSet presAssocID="{C155A8AA-ADB3-44DB-96F8-0832AA0124D1}" presName="ribbon" presStyleLbl="node1" presStyleIdx="0" presStyleCnt="1" custScaleX="215116"/>
      <dgm:spPr/>
    </dgm:pt>
    <dgm:pt modelId="{9CAE14EE-DB69-4556-8502-F9B29AED6E0C}" type="pres">
      <dgm:prSet presAssocID="{C155A8AA-ADB3-44DB-96F8-0832AA0124D1}" presName="leftArrowText" presStyleLbl="node1" presStyleIdx="0" presStyleCnt="1" custScaleX="263160" custLinFactNeighborX="-7338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4DEC0C-942F-4922-81E0-8382BEA6AE1E}" type="pres">
      <dgm:prSet presAssocID="{C155A8AA-ADB3-44DB-96F8-0832AA0124D1}" presName="rightArrowText" presStyleLbl="node1" presStyleIdx="0" presStyleCnt="1" custScaleX="227079" custLinFactNeighborX="70540" custLinFactNeighborY="520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5C919A6-3963-41EA-86DB-C59753B1C1AB}" type="presOf" srcId="{C155A8AA-ADB3-44DB-96F8-0832AA0124D1}" destId="{5DD76103-C7ED-423C-A9A3-AD87A75231B7}" srcOrd="0" destOrd="0" presId="urn:microsoft.com/office/officeart/2005/8/layout/arrow6"/>
    <dgm:cxn modelId="{765C4B79-DEC8-47DD-A63F-615BDA3AB01C}" srcId="{C155A8AA-ADB3-44DB-96F8-0832AA0124D1}" destId="{9EAF7C92-6382-4C68-A685-1B5C1B0AE4F6}" srcOrd="0" destOrd="0" parTransId="{A4469D02-077D-4E5E-85D9-3060401EF7A3}" sibTransId="{FC4ED8EA-3531-4F7E-828B-DC4795B39CBA}"/>
    <dgm:cxn modelId="{29C25CF8-11A5-47A6-A0A1-A68DD13C33BA}" type="presOf" srcId="{9EAF7C92-6382-4C68-A685-1B5C1B0AE4F6}" destId="{9CAE14EE-DB69-4556-8502-F9B29AED6E0C}" srcOrd="0" destOrd="0" presId="urn:microsoft.com/office/officeart/2005/8/layout/arrow6"/>
    <dgm:cxn modelId="{25BFBBAF-37C5-4BFF-9090-964A8D660030}" type="presOf" srcId="{19F52D56-27BE-49C9-90F2-0771129516EE}" destId="{A04DEC0C-942F-4922-81E0-8382BEA6AE1E}" srcOrd="0" destOrd="0" presId="urn:microsoft.com/office/officeart/2005/8/layout/arrow6"/>
    <dgm:cxn modelId="{2251D4C9-4B45-41E9-875E-215066746B29}" srcId="{C155A8AA-ADB3-44DB-96F8-0832AA0124D1}" destId="{19F52D56-27BE-49C9-90F2-0771129516EE}" srcOrd="1" destOrd="0" parTransId="{8EC0B8BD-0511-456B-872B-F5A86268DCB5}" sibTransId="{732B9315-E134-48EF-88C5-AE0712F802D3}"/>
    <dgm:cxn modelId="{0C4DA494-9290-4F3A-A8A4-56C5687B04E5}" type="presParOf" srcId="{5DD76103-C7ED-423C-A9A3-AD87A75231B7}" destId="{E5DB36AD-DF81-4BEF-B1F8-028E6025C712}" srcOrd="0" destOrd="0" presId="urn:microsoft.com/office/officeart/2005/8/layout/arrow6"/>
    <dgm:cxn modelId="{2D65595E-B918-4B86-BCD9-4B193619CD7A}" type="presParOf" srcId="{5DD76103-C7ED-423C-A9A3-AD87A75231B7}" destId="{9CAE14EE-DB69-4556-8502-F9B29AED6E0C}" srcOrd="1" destOrd="0" presId="urn:microsoft.com/office/officeart/2005/8/layout/arrow6"/>
    <dgm:cxn modelId="{1DBEFB42-58E6-40FC-A8AB-F96495C8AB86}" type="presParOf" srcId="{5DD76103-C7ED-423C-A9A3-AD87A75231B7}" destId="{A04DEC0C-942F-4922-81E0-8382BEA6AE1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608C7D-F707-4E27-9552-DAD523A08A9D}" type="doc">
      <dgm:prSet loTypeId="urn:microsoft.com/office/officeart/2008/layout/VerticalCurvedLis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5EB1397B-715B-4EA3-B512-04402018FF14}">
      <dgm:prSet phldrT="[Testo]"/>
      <dgm:spPr/>
      <dgm:t>
        <a:bodyPr/>
        <a:lstStyle/>
        <a:p>
          <a:r>
            <a:rPr lang="it-IT" dirty="0"/>
            <a:t>Psicoterapia Individuale</a:t>
          </a:r>
        </a:p>
      </dgm:t>
    </dgm:pt>
    <dgm:pt modelId="{B096BEE6-7999-4CAB-88AB-AA8418BBC07C}" type="parTrans" cxnId="{E0A92674-7705-49EF-BC2E-445C2A4EA3EE}">
      <dgm:prSet/>
      <dgm:spPr/>
      <dgm:t>
        <a:bodyPr/>
        <a:lstStyle/>
        <a:p>
          <a:endParaRPr lang="it-IT"/>
        </a:p>
      </dgm:t>
    </dgm:pt>
    <dgm:pt modelId="{C7965126-6B42-4687-91DF-DF40D4AF51BE}" type="sibTrans" cxnId="{E0A92674-7705-49EF-BC2E-445C2A4EA3EE}">
      <dgm:prSet/>
      <dgm:spPr/>
      <dgm:t>
        <a:bodyPr/>
        <a:lstStyle/>
        <a:p>
          <a:endParaRPr lang="it-IT"/>
        </a:p>
      </dgm:t>
    </dgm:pt>
    <dgm:pt modelId="{871ADD33-D6E0-4435-883A-5D75AF75708E}">
      <dgm:prSet phldrT="[Testo]"/>
      <dgm:spPr/>
      <dgm:t>
        <a:bodyPr/>
        <a:lstStyle/>
        <a:p>
          <a:r>
            <a:rPr lang="it-IT" dirty="0"/>
            <a:t>Psicoterapia di gruppo</a:t>
          </a:r>
        </a:p>
      </dgm:t>
    </dgm:pt>
    <dgm:pt modelId="{AE886F8B-D70A-425E-A2E4-722A5130CBE2}" type="parTrans" cxnId="{5717755D-78A1-4203-B25F-E5D9525924C7}">
      <dgm:prSet/>
      <dgm:spPr/>
      <dgm:t>
        <a:bodyPr/>
        <a:lstStyle/>
        <a:p>
          <a:endParaRPr lang="it-IT"/>
        </a:p>
      </dgm:t>
    </dgm:pt>
    <dgm:pt modelId="{3FDD98AD-2B49-4D4F-B2C4-D2C325E02D9E}" type="sibTrans" cxnId="{5717755D-78A1-4203-B25F-E5D9525924C7}">
      <dgm:prSet/>
      <dgm:spPr/>
      <dgm:t>
        <a:bodyPr/>
        <a:lstStyle/>
        <a:p>
          <a:endParaRPr lang="it-IT"/>
        </a:p>
      </dgm:t>
    </dgm:pt>
    <dgm:pt modelId="{8CDDD446-C2BC-456A-87BD-746617CA8C20}">
      <dgm:prSet phldrT="[Testo]"/>
      <dgm:spPr/>
      <dgm:t>
        <a:bodyPr/>
        <a:lstStyle/>
        <a:p>
          <a:r>
            <a:rPr lang="it-IT" dirty="0"/>
            <a:t>Sostegno psicologico </a:t>
          </a:r>
        </a:p>
      </dgm:t>
    </dgm:pt>
    <dgm:pt modelId="{340B243A-62AC-49EE-844D-8363AEDB5AA8}" type="parTrans" cxnId="{898C5D78-C6F3-4029-9F39-D5C6E97BE8B2}">
      <dgm:prSet/>
      <dgm:spPr/>
      <dgm:t>
        <a:bodyPr/>
        <a:lstStyle/>
        <a:p>
          <a:endParaRPr lang="it-IT"/>
        </a:p>
      </dgm:t>
    </dgm:pt>
    <dgm:pt modelId="{9D55B513-5A0B-40AC-8242-9C2AF30B6353}" type="sibTrans" cxnId="{898C5D78-C6F3-4029-9F39-D5C6E97BE8B2}">
      <dgm:prSet/>
      <dgm:spPr/>
      <dgm:t>
        <a:bodyPr/>
        <a:lstStyle/>
        <a:p>
          <a:endParaRPr lang="it-IT"/>
        </a:p>
      </dgm:t>
    </dgm:pt>
    <dgm:pt modelId="{23F3CDE5-9693-49BC-8E44-1412008C4471}" type="pres">
      <dgm:prSet presAssocID="{22608C7D-F707-4E27-9552-DAD523A08A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D718204C-222B-482D-868C-9ADD398AD9D4}" type="pres">
      <dgm:prSet presAssocID="{22608C7D-F707-4E27-9552-DAD523A08A9D}" presName="Name1" presStyleCnt="0"/>
      <dgm:spPr/>
    </dgm:pt>
    <dgm:pt modelId="{06F2BA25-908F-4A47-B434-CF40A7120CC8}" type="pres">
      <dgm:prSet presAssocID="{22608C7D-F707-4E27-9552-DAD523A08A9D}" presName="cycle" presStyleCnt="0"/>
      <dgm:spPr/>
    </dgm:pt>
    <dgm:pt modelId="{238EAD19-6ABD-44E7-B93E-B36AEA646DEB}" type="pres">
      <dgm:prSet presAssocID="{22608C7D-F707-4E27-9552-DAD523A08A9D}" presName="srcNode" presStyleLbl="node1" presStyleIdx="0" presStyleCnt="3"/>
      <dgm:spPr/>
    </dgm:pt>
    <dgm:pt modelId="{23A4E2B7-A263-4EB1-A9E5-5CD274DCBEEE}" type="pres">
      <dgm:prSet presAssocID="{22608C7D-F707-4E27-9552-DAD523A08A9D}" presName="conn" presStyleLbl="parChTrans1D2" presStyleIdx="0" presStyleCnt="1"/>
      <dgm:spPr/>
      <dgm:t>
        <a:bodyPr/>
        <a:lstStyle/>
        <a:p>
          <a:endParaRPr lang="it-IT"/>
        </a:p>
      </dgm:t>
    </dgm:pt>
    <dgm:pt modelId="{68A8BDE9-6F38-445C-9115-BF28D7EB7064}" type="pres">
      <dgm:prSet presAssocID="{22608C7D-F707-4E27-9552-DAD523A08A9D}" presName="extraNode" presStyleLbl="node1" presStyleIdx="0" presStyleCnt="3"/>
      <dgm:spPr/>
    </dgm:pt>
    <dgm:pt modelId="{2A91E3C0-8E22-40F7-81D6-D80506C6E5D0}" type="pres">
      <dgm:prSet presAssocID="{22608C7D-F707-4E27-9552-DAD523A08A9D}" presName="dstNode" presStyleLbl="node1" presStyleIdx="0" presStyleCnt="3"/>
      <dgm:spPr/>
    </dgm:pt>
    <dgm:pt modelId="{48E3B7AE-34E1-4335-99F0-450C38C0242E}" type="pres">
      <dgm:prSet presAssocID="{5EB1397B-715B-4EA3-B512-04402018FF1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2D9351-7C9D-4C73-9921-359F94BBFF44}" type="pres">
      <dgm:prSet presAssocID="{5EB1397B-715B-4EA3-B512-04402018FF14}" presName="accent_1" presStyleCnt="0"/>
      <dgm:spPr/>
    </dgm:pt>
    <dgm:pt modelId="{6FB34751-20F5-4643-81B3-781128731A26}" type="pres">
      <dgm:prSet presAssocID="{5EB1397B-715B-4EA3-B512-04402018FF14}" presName="accentRepeatNode" presStyleLbl="solidFgAcc1" presStyleIdx="0" presStyleCnt="3" custScaleX="46821" custScaleY="38942"/>
      <dgm:spPr>
        <a:xfrm>
          <a:off x="59438" y="195729"/>
          <a:ext cx="652884" cy="652884"/>
        </a:xfrm>
        <a:prstGeom prst="ellipse">
          <a:avLst/>
        </a:prstGeom>
        <a:solidFill>
          <a:srgbClr val="1F497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</dgm:pt>
    <dgm:pt modelId="{17FFB640-2ADF-4767-9DBE-2AE996980A7F}" type="pres">
      <dgm:prSet presAssocID="{871ADD33-D6E0-4435-883A-5D75AF75708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889E07-7470-4AF3-ABB6-792C238C4BED}" type="pres">
      <dgm:prSet presAssocID="{871ADD33-D6E0-4435-883A-5D75AF75708E}" presName="accent_2" presStyleCnt="0"/>
      <dgm:spPr/>
    </dgm:pt>
    <dgm:pt modelId="{95A22975-8870-4625-8BD1-B22DC8054ACD}" type="pres">
      <dgm:prSet presAssocID="{871ADD33-D6E0-4435-883A-5D75AF75708E}" presName="accentRepeatNode" presStyleLbl="solidFgAcc1" presStyleIdx="1" presStyleCnt="3" custScaleX="46821" custScaleY="38942"/>
      <dgm:spPr>
        <a:xfrm>
          <a:off x="358889" y="979326"/>
          <a:ext cx="652884" cy="652884"/>
        </a:xfrm>
        <a:prstGeom prst="ellipse">
          <a:avLst/>
        </a:prstGeom>
        <a:solidFill>
          <a:srgbClr val="1F497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</dgm:pt>
    <dgm:pt modelId="{8D3EA27F-948A-48FF-8560-D9F2D35551F9}" type="pres">
      <dgm:prSet presAssocID="{8CDDD446-C2BC-456A-87BD-746617CA8C2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DE95F8-F1C9-4DED-AECB-1366EE53FF74}" type="pres">
      <dgm:prSet presAssocID="{8CDDD446-C2BC-456A-87BD-746617CA8C20}" presName="accent_3" presStyleCnt="0"/>
      <dgm:spPr/>
    </dgm:pt>
    <dgm:pt modelId="{29E6D1D7-067E-4165-BDE7-87E806545FAE}" type="pres">
      <dgm:prSet presAssocID="{8CDDD446-C2BC-456A-87BD-746617CA8C20}" presName="accentRepeatNode" presStyleLbl="solidFgAcc1" presStyleIdx="2" presStyleCnt="3" custScaleX="46821" custScaleY="38942"/>
      <dgm:spPr>
        <a:xfrm>
          <a:off x="59438" y="2546519"/>
          <a:ext cx="652884" cy="652884"/>
        </a:xfrm>
        <a:prstGeom prst="ellipse">
          <a:avLst/>
        </a:prstGeom>
        <a:solidFill>
          <a:srgbClr val="1F497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</dgm:pt>
  </dgm:ptLst>
  <dgm:cxnLst>
    <dgm:cxn modelId="{2BAAE96A-8377-49B0-86D1-B00B5F6FA216}" type="presOf" srcId="{C7965126-6B42-4687-91DF-DF40D4AF51BE}" destId="{23A4E2B7-A263-4EB1-A9E5-5CD274DCBEEE}" srcOrd="0" destOrd="0" presId="urn:microsoft.com/office/officeart/2008/layout/VerticalCurvedList"/>
    <dgm:cxn modelId="{CE28356C-B66A-4C6E-A067-82E87108C81F}" type="presOf" srcId="{871ADD33-D6E0-4435-883A-5D75AF75708E}" destId="{17FFB640-2ADF-4767-9DBE-2AE996980A7F}" srcOrd="0" destOrd="0" presId="urn:microsoft.com/office/officeart/2008/layout/VerticalCurvedList"/>
    <dgm:cxn modelId="{E0A92674-7705-49EF-BC2E-445C2A4EA3EE}" srcId="{22608C7D-F707-4E27-9552-DAD523A08A9D}" destId="{5EB1397B-715B-4EA3-B512-04402018FF14}" srcOrd="0" destOrd="0" parTransId="{B096BEE6-7999-4CAB-88AB-AA8418BBC07C}" sibTransId="{C7965126-6B42-4687-91DF-DF40D4AF51BE}"/>
    <dgm:cxn modelId="{846DCECB-FF9A-4E2F-A19B-FB1A916D0031}" type="presOf" srcId="{8CDDD446-C2BC-456A-87BD-746617CA8C20}" destId="{8D3EA27F-948A-48FF-8560-D9F2D35551F9}" srcOrd="0" destOrd="0" presId="urn:microsoft.com/office/officeart/2008/layout/VerticalCurvedList"/>
    <dgm:cxn modelId="{ECCF9E55-BE7A-4F49-900A-C7C7DBE4F779}" type="presOf" srcId="{5EB1397B-715B-4EA3-B512-04402018FF14}" destId="{48E3B7AE-34E1-4335-99F0-450C38C0242E}" srcOrd="0" destOrd="0" presId="urn:microsoft.com/office/officeart/2008/layout/VerticalCurvedList"/>
    <dgm:cxn modelId="{5717755D-78A1-4203-B25F-E5D9525924C7}" srcId="{22608C7D-F707-4E27-9552-DAD523A08A9D}" destId="{871ADD33-D6E0-4435-883A-5D75AF75708E}" srcOrd="1" destOrd="0" parTransId="{AE886F8B-D70A-425E-A2E4-722A5130CBE2}" sibTransId="{3FDD98AD-2B49-4D4F-B2C4-D2C325E02D9E}"/>
    <dgm:cxn modelId="{80CD81DE-7351-426A-AD31-A80B14669B24}" type="presOf" srcId="{22608C7D-F707-4E27-9552-DAD523A08A9D}" destId="{23F3CDE5-9693-49BC-8E44-1412008C4471}" srcOrd="0" destOrd="0" presId="urn:microsoft.com/office/officeart/2008/layout/VerticalCurvedList"/>
    <dgm:cxn modelId="{898C5D78-C6F3-4029-9F39-D5C6E97BE8B2}" srcId="{22608C7D-F707-4E27-9552-DAD523A08A9D}" destId="{8CDDD446-C2BC-456A-87BD-746617CA8C20}" srcOrd="2" destOrd="0" parTransId="{340B243A-62AC-49EE-844D-8363AEDB5AA8}" sibTransId="{9D55B513-5A0B-40AC-8242-9C2AF30B6353}"/>
    <dgm:cxn modelId="{1301EEB8-C2AD-4107-8FC0-CE9A44C95716}" type="presParOf" srcId="{23F3CDE5-9693-49BC-8E44-1412008C4471}" destId="{D718204C-222B-482D-868C-9ADD398AD9D4}" srcOrd="0" destOrd="0" presId="urn:microsoft.com/office/officeart/2008/layout/VerticalCurvedList"/>
    <dgm:cxn modelId="{C9CA1740-58EA-457A-A24E-03B8ADF6C1FD}" type="presParOf" srcId="{D718204C-222B-482D-868C-9ADD398AD9D4}" destId="{06F2BA25-908F-4A47-B434-CF40A7120CC8}" srcOrd="0" destOrd="0" presId="urn:microsoft.com/office/officeart/2008/layout/VerticalCurvedList"/>
    <dgm:cxn modelId="{5B382E7E-0289-4624-9DC8-1986AB4ACC6A}" type="presParOf" srcId="{06F2BA25-908F-4A47-B434-CF40A7120CC8}" destId="{238EAD19-6ABD-44E7-B93E-B36AEA646DEB}" srcOrd="0" destOrd="0" presId="urn:microsoft.com/office/officeart/2008/layout/VerticalCurvedList"/>
    <dgm:cxn modelId="{F199C0F8-CC6B-45E4-8C19-643E1C0ED8B7}" type="presParOf" srcId="{06F2BA25-908F-4A47-B434-CF40A7120CC8}" destId="{23A4E2B7-A263-4EB1-A9E5-5CD274DCBEEE}" srcOrd="1" destOrd="0" presId="urn:microsoft.com/office/officeart/2008/layout/VerticalCurvedList"/>
    <dgm:cxn modelId="{5D1E0125-7A8A-41BF-9644-F22DF52463AA}" type="presParOf" srcId="{06F2BA25-908F-4A47-B434-CF40A7120CC8}" destId="{68A8BDE9-6F38-445C-9115-BF28D7EB7064}" srcOrd="2" destOrd="0" presId="urn:microsoft.com/office/officeart/2008/layout/VerticalCurvedList"/>
    <dgm:cxn modelId="{E593539B-6DF1-4A36-BB05-C5A01585A148}" type="presParOf" srcId="{06F2BA25-908F-4A47-B434-CF40A7120CC8}" destId="{2A91E3C0-8E22-40F7-81D6-D80506C6E5D0}" srcOrd="3" destOrd="0" presId="urn:microsoft.com/office/officeart/2008/layout/VerticalCurvedList"/>
    <dgm:cxn modelId="{FC398FB9-0796-4928-B524-36A0696C5036}" type="presParOf" srcId="{D718204C-222B-482D-868C-9ADD398AD9D4}" destId="{48E3B7AE-34E1-4335-99F0-450C38C0242E}" srcOrd="1" destOrd="0" presId="urn:microsoft.com/office/officeart/2008/layout/VerticalCurvedList"/>
    <dgm:cxn modelId="{CAD1D5B8-4F06-4CD0-9F76-B5551A2CB6C3}" type="presParOf" srcId="{D718204C-222B-482D-868C-9ADD398AD9D4}" destId="{802D9351-7C9D-4C73-9921-359F94BBFF44}" srcOrd="2" destOrd="0" presId="urn:microsoft.com/office/officeart/2008/layout/VerticalCurvedList"/>
    <dgm:cxn modelId="{2B34E5B0-8F53-465A-90EF-4932E72458F0}" type="presParOf" srcId="{802D9351-7C9D-4C73-9921-359F94BBFF44}" destId="{6FB34751-20F5-4643-81B3-781128731A26}" srcOrd="0" destOrd="0" presId="urn:microsoft.com/office/officeart/2008/layout/VerticalCurvedList"/>
    <dgm:cxn modelId="{F89B32B0-7BD9-4738-BD62-486155EF9E1A}" type="presParOf" srcId="{D718204C-222B-482D-868C-9ADD398AD9D4}" destId="{17FFB640-2ADF-4767-9DBE-2AE996980A7F}" srcOrd="3" destOrd="0" presId="urn:microsoft.com/office/officeart/2008/layout/VerticalCurvedList"/>
    <dgm:cxn modelId="{D1D0565E-EB61-40EE-87D9-A2F9280DA9C3}" type="presParOf" srcId="{D718204C-222B-482D-868C-9ADD398AD9D4}" destId="{6F889E07-7470-4AF3-ABB6-792C238C4BED}" srcOrd="4" destOrd="0" presId="urn:microsoft.com/office/officeart/2008/layout/VerticalCurvedList"/>
    <dgm:cxn modelId="{B14EEB57-3EE9-4BAF-809E-5BA89B176866}" type="presParOf" srcId="{6F889E07-7470-4AF3-ABB6-792C238C4BED}" destId="{95A22975-8870-4625-8BD1-B22DC8054ACD}" srcOrd="0" destOrd="0" presId="urn:microsoft.com/office/officeart/2008/layout/VerticalCurvedList"/>
    <dgm:cxn modelId="{3AC7ED1F-1455-4C0B-9FD9-5ACF73B9C947}" type="presParOf" srcId="{D718204C-222B-482D-868C-9ADD398AD9D4}" destId="{8D3EA27F-948A-48FF-8560-D9F2D35551F9}" srcOrd="5" destOrd="0" presId="urn:microsoft.com/office/officeart/2008/layout/VerticalCurvedList"/>
    <dgm:cxn modelId="{9CDC2B93-B4EF-400A-8A8C-11612A4572D1}" type="presParOf" srcId="{D718204C-222B-482D-868C-9ADD398AD9D4}" destId="{2EDE95F8-F1C9-4DED-AECB-1366EE53FF74}" srcOrd="6" destOrd="0" presId="urn:microsoft.com/office/officeart/2008/layout/VerticalCurvedList"/>
    <dgm:cxn modelId="{BED7AC6A-17C0-4252-A3AD-1D4803652679}" type="presParOf" srcId="{2EDE95F8-F1C9-4DED-AECB-1366EE53FF74}" destId="{29E6D1D7-067E-4165-BDE7-87E806545F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E8C2C1-AA4C-477B-8FE1-2B5824F67CC2}">
      <dsp:nvSpPr>
        <dsp:cNvPr id="0" name=""/>
        <dsp:cNvSpPr/>
      </dsp:nvSpPr>
      <dsp:spPr>
        <a:xfrm>
          <a:off x="4649470" y="1031838"/>
          <a:ext cx="3693424" cy="33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42"/>
              </a:lnTo>
              <a:lnTo>
                <a:pt x="3693424" y="128942"/>
              </a:lnTo>
              <a:lnTo>
                <a:pt x="3693424" y="330084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E4DF3-B49F-4D77-92A4-589105C67B03}">
      <dsp:nvSpPr>
        <dsp:cNvPr id="0" name=""/>
        <dsp:cNvSpPr/>
      </dsp:nvSpPr>
      <dsp:spPr>
        <a:xfrm>
          <a:off x="5917487" y="2319740"/>
          <a:ext cx="886288" cy="310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707"/>
              </a:lnTo>
              <a:lnTo>
                <a:pt x="886288" y="310707"/>
              </a:lnTo>
            </a:path>
          </a:pathLst>
        </a:custGeom>
        <a:noFill/>
        <a:ln w="381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AC6DF-8074-4C1B-9719-47D7241AA021}">
      <dsp:nvSpPr>
        <dsp:cNvPr id="0" name=""/>
        <dsp:cNvSpPr/>
      </dsp:nvSpPr>
      <dsp:spPr>
        <a:xfrm>
          <a:off x="4649470" y="1031838"/>
          <a:ext cx="1268017" cy="33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42"/>
              </a:lnTo>
              <a:lnTo>
                <a:pt x="1268017" y="128942"/>
              </a:lnTo>
              <a:lnTo>
                <a:pt x="1268017" y="330084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EDB53-77A0-4389-861A-F48374A6217B}">
      <dsp:nvSpPr>
        <dsp:cNvPr id="0" name=""/>
        <dsp:cNvSpPr/>
      </dsp:nvSpPr>
      <dsp:spPr>
        <a:xfrm>
          <a:off x="3599567" y="1031838"/>
          <a:ext cx="1049902" cy="330084"/>
        </a:xfrm>
        <a:custGeom>
          <a:avLst/>
          <a:gdLst/>
          <a:ahLst/>
          <a:cxnLst/>
          <a:rect l="0" t="0" r="0" b="0"/>
          <a:pathLst>
            <a:path>
              <a:moveTo>
                <a:pt x="1049902" y="0"/>
              </a:moveTo>
              <a:lnTo>
                <a:pt x="1049902" y="128942"/>
              </a:lnTo>
              <a:lnTo>
                <a:pt x="0" y="128942"/>
              </a:lnTo>
              <a:lnTo>
                <a:pt x="0" y="330084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1CD98-B74A-4522-84C8-9869CA44C19A}">
      <dsp:nvSpPr>
        <dsp:cNvPr id="0" name=""/>
        <dsp:cNvSpPr/>
      </dsp:nvSpPr>
      <dsp:spPr>
        <a:xfrm>
          <a:off x="1281647" y="1031838"/>
          <a:ext cx="3367823" cy="330084"/>
        </a:xfrm>
        <a:custGeom>
          <a:avLst/>
          <a:gdLst/>
          <a:ahLst/>
          <a:cxnLst/>
          <a:rect l="0" t="0" r="0" b="0"/>
          <a:pathLst>
            <a:path>
              <a:moveTo>
                <a:pt x="3367823" y="0"/>
              </a:moveTo>
              <a:lnTo>
                <a:pt x="3367823" y="128942"/>
              </a:lnTo>
              <a:lnTo>
                <a:pt x="0" y="128942"/>
              </a:lnTo>
              <a:lnTo>
                <a:pt x="0" y="330084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85649-E08E-4D88-8C8F-48B28F04190E}">
      <dsp:nvSpPr>
        <dsp:cNvPr id="0" name=""/>
        <dsp:cNvSpPr/>
      </dsp:nvSpPr>
      <dsp:spPr>
        <a:xfrm>
          <a:off x="4170561" y="74019"/>
          <a:ext cx="957818" cy="957818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7D405-B072-405E-AAF1-CACC3140FD1F}">
      <dsp:nvSpPr>
        <dsp:cNvPr id="0" name=""/>
        <dsp:cNvSpPr/>
      </dsp:nvSpPr>
      <dsp:spPr>
        <a:xfrm>
          <a:off x="4170561" y="74019"/>
          <a:ext cx="957818" cy="957818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9C470-8840-4EEF-9D97-248BF6549EF5}">
      <dsp:nvSpPr>
        <dsp:cNvPr id="0" name=""/>
        <dsp:cNvSpPr/>
      </dsp:nvSpPr>
      <dsp:spPr>
        <a:xfrm>
          <a:off x="3691652" y="246427"/>
          <a:ext cx="1915636" cy="6130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INTERVENTO</a:t>
          </a:r>
          <a:endParaRPr lang="it-IT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91652" y="246427"/>
        <a:ext cx="1915636" cy="613003"/>
      </dsp:txXfrm>
    </dsp:sp>
    <dsp:sp modelId="{B8C7F105-9DBA-49EE-A8FE-19153843109D}">
      <dsp:nvSpPr>
        <dsp:cNvPr id="0" name=""/>
        <dsp:cNvSpPr/>
      </dsp:nvSpPr>
      <dsp:spPr>
        <a:xfrm>
          <a:off x="802738" y="1361922"/>
          <a:ext cx="957818" cy="957818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6EA53-AD8F-493C-962A-4A4C1397FDC7}">
      <dsp:nvSpPr>
        <dsp:cNvPr id="0" name=""/>
        <dsp:cNvSpPr/>
      </dsp:nvSpPr>
      <dsp:spPr>
        <a:xfrm>
          <a:off x="802738" y="1361922"/>
          <a:ext cx="957818" cy="957818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92110-9D47-4594-BCB8-3828B230BB3F}">
      <dsp:nvSpPr>
        <dsp:cNvPr id="0" name=""/>
        <dsp:cNvSpPr/>
      </dsp:nvSpPr>
      <dsp:spPr>
        <a:xfrm>
          <a:off x="323828" y="1534329"/>
          <a:ext cx="1915636" cy="6130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FOLLOW-UP CHIRURGO </a:t>
          </a:r>
          <a:endParaRPr lang="it-IT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3828" y="1534329"/>
        <a:ext cx="1915636" cy="613003"/>
      </dsp:txXfrm>
    </dsp:sp>
    <dsp:sp modelId="{D4A271A5-E01F-463C-BA5D-6AA5F5080B42}">
      <dsp:nvSpPr>
        <dsp:cNvPr id="0" name=""/>
        <dsp:cNvSpPr/>
      </dsp:nvSpPr>
      <dsp:spPr>
        <a:xfrm>
          <a:off x="3120658" y="1361922"/>
          <a:ext cx="957818" cy="957818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E44F5-A6A6-4CE7-8B39-646444448999}">
      <dsp:nvSpPr>
        <dsp:cNvPr id="0" name=""/>
        <dsp:cNvSpPr/>
      </dsp:nvSpPr>
      <dsp:spPr>
        <a:xfrm>
          <a:off x="3120658" y="1361922"/>
          <a:ext cx="957818" cy="957818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C8F95-064C-4EB6-B55F-FC0AF9B26D5F}">
      <dsp:nvSpPr>
        <dsp:cNvPr id="0" name=""/>
        <dsp:cNvSpPr/>
      </dsp:nvSpPr>
      <dsp:spPr>
        <a:xfrm>
          <a:off x="2641749" y="1534329"/>
          <a:ext cx="1915636" cy="6130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FOLLOW-UP ENDOCRINOLOGO</a:t>
          </a:r>
          <a:endParaRPr lang="it-IT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41749" y="1534329"/>
        <a:ext cx="1915636" cy="613003"/>
      </dsp:txXfrm>
    </dsp:sp>
    <dsp:sp modelId="{F30B927F-4044-4378-BB75-833A703D5C3B}">
      <dsp:nvSpPr>
        <dsp:cNvPr id="0" name=""/>
        <dsp:cNvSpPr/>
      </dsp:nvSpPr>
      <dsp:spPr>
        <a:xfrm>
          <a:off x="5438578" y="1361922"/>
          <a:ext cx="957818" cy="957818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28E48-8D4A-419A-9CE8-BF26BB6E10F1}">
      <dsp:nvSpPr>
        <dsp:cNvPr id="0" name=""/>
        <dsp:cNvSpPr/>
      </dsp:nvSpPr>
      <dsp:spPr>
        <a:xfrm>
          <a:off x="5438578" y="1361922"/>
          <a:ext cx="957818" cy="957818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6CDFC-FBB1-48DD-9A0E-70BBFA07AA3E}">
      <dsp:nvSpPr>
        <dsp:cNvPr id="0" name=""/>
        <dsp:cNvSpPr/>
      </dsp:nvSpPr>
      <dsp:spPr>
        <a:xfrm>
          <a:off x="4959669" y="1534329"/>
          <a:ext cx="1915636" cy="6130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FOLLOW-UP PSICOLOGO (6 MESI)</a:t>
          </a:r>
        </a:p>
      </dsp:txBody>
      <dsp:txXfrm>
        <a:off x="4959669" y="1534329"/>
        <a:ext cx="1915636" cy="613003"/>
      </dsp:txXfrm>
    </dsp:sp>
    <dsp:sp modelId="{EECA1FDC-311E-49DA-9304-AC3D343D5DFF}">
      <dsp:nvSpPr>
        <dsp:cNvPr id="0" name=""/>
        <dsp:cNvSpPr/>
      </dsp:nvSpPr>
      <dsp:spPr>
        <a:xfrm>
          <a:off x="6688838" y="2458040"/>
          <a:ext cx="957818" cy="957818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2B809-663F-4596-9996-156F96049198}">
      <dsp:nvSpPr>
        <dsp:cNvPr id="0" name=""/>
        <dsp:cNvSpPr/>
      </dsp:nvSpPr>
      <dsp:spPr>
        <a:xfrm>
          <a:off x="6688838" y="2458040"/>
          <a:ext cx="957818" cy="957818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9D7F8-2230-4F0B-9693-2068E75F568A}">
      <dsp:nvSpPr>
        <dsp:cNvPr id="0" name=""/>
        <dsp:cNvSpPr/>
      </dsp:nvSpPr>
      <dsp:spPr>
        <a:xfrm>
          <a:off x="6209928" y="2630447"/>
          <a:ext cx="1915636" cy="6130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PROGRAMMA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TERAPEUTICO</a:t>
          </a:r>
        </a:p>
      </dsp:txBody>
      <dsp:txXfrm>
        <a:off x="6209928" y="2630447"/>
        <a:ext cx="1915636" cy="613003"/>
      </dsp:txXfrm>
    </dsp:sp>
    <dsp:sp modelId="{4EB71F6D-95C9-45C6-A0B1-126A4A9C08F8}">
      <dsp:nvSpPr>
        <dsp:cNvPr id="0" name=""/>
        <dsp:cNvSpPr/>
      </dsp:nvSpPr>
      <dsp:spPr>
        <a:xfrm>
          <a:off x="7810242" y="1361922"/>
          <a:ext cx="1065304" cy="957818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193B7-511A-4FAB-8DD9-80EB46C26F44}">
      <dsp:nvSpPr>
        <dsp:cNvPr id="0" name=""/>
        <dsp:cNvSpPr/>
      </dsp:nvSpPr>
      <dsp:spPr>
        <a:xfrm>
          <a:off x="7810242" y="1361922"/>
          <a:ext cx="1065304" cy="957818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C0EAE-6B6C-4E9A-97E4-F7A4DD80119A}">
      <dsp:nvSpPr>
        <dsp:cNvPr id="0" name=""/>
        <dsp:cNvSpPr/>
      </dsp:nvSpPr>
      <dsp:spPr>
        <a:xfrm>
          <a:off x="7277589" y="1534329"/>
          <a:ext cx="2130609" cy="6130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FOLLOW-UP DIETOLOGO/DIETISTA </a:t>
          </a:r>
          <a:endParaRPr lang="it-IT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77589" y="1534329"/>
        <a:ext cx="2130609" cy="6130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CDEEF5-5BE2-4EBC-A6EB-67454938C250}">
      <dsp:nvSpPr>
        <dsp:cNvPr id="0" name=""/>
        <dsp:cNvSpPr/>
      </dsp:nvSpPr>
      <dsp:spPr>
        <a:xfrm>
          <a:off x="7047279" y="1023414"/>
          <a:ext cx="2472052" cy="429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16"/>
              </a:lnTo>
              <a:lnTo>
                <a:pt x="2472052" y="214516"/>
              </a:lnTo>
              <a:lnTo>
                <a:pt x="2472052" y="429033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1B6F7-BBDC-41C1-8FB5-695FB9FFA80C}">
      <dsp:nvSpPr>
        <dsp:cNvPr id="0" name=""/>
        <dsp:cNvSpPr/>
      </dsp:nvSpPr>
      <dsp:spPr>
        <a:xfrm>
          <a:off x="7001559" y="1023414"/>
          <a:ext cx="91440" cy="429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033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91426-B05E-41A5-8D6A-582951E44909}">
      <dsp:nvSpPr>
        <dsp:cNvPr id="0" name=""/>
        <dsp:cNvSpPr/>
      </dsp:nvSpPr>
      <dsp:spPr>
        <a:xfrm>
          <a:off x="4575226" y="1023414"/>
          <a:ext cx="2472052" cy="429033"/>
        </a:xfrm>
        <a:custGeom>
          <a:avLst/>
          <a:gdLst/>
          <a:ahLst/>
          <a:cxnLst/>
          <a:rect l="0" t="0" r="0" b="0"/>
          <a:pathLst>
            <a:path>
              <a:moveTo>
                <a:pt x="2472052" y="0"/>
              </a:moveTo>
              <a:lnTo>
                <a:pt x="2472052" y="214516"/>
              </a:lnTo>
              <a:lnTo>
                <a:pt x="0" y="214516"/>
              </a:lnTo>
              <a:lnTo>
                <a:pt x="0" y="429033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425FB-7544-48EE-B801-46D237C0994C}">
      <dsp:nvSpPr>
        <dsp:cNvPr id="0" name=""/>
        <dsp:cNvSpPr/>
      </dsp:nvSpPr>
      <dsp:spPr>
        <a:xfrm>
          <a:off x="3142519" y="38012"/>
          <a:ext cx="1021509" cy="1021509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F3D67-D9DA-4C63-BC1C-B29981B42A83}">
      <dsp:nvSpPr>
        <dsp:cNvPr id="0" name=""/>
        <dsp:cNvSpPr/>
      </dsp:nvSpPr>
      <dsp:spPr>
        <a:xfrm>
          <a:off x="3142519" y="38012"/>
          <a:ext cx="1021509" cy="1021509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2B0A8-0F69-4337-A403-60EA26F1D209}">
      <dsp:nvSpPr>
        <dsp:cNvPr id="0" name=""/>
        <dsp:cNvSpPr/>
      </dsp:nvSpPr>
      <dsp:spPr>
        <a:xfrm>
          <a:off x="2631764" y="221883"/>
          <a:ext cx="2043018" cy="65376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CHIRURGO</a:t>
          </a:r>
          <a:endParaRPr lang="it-IT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31764" y="221883"/>
        <a:ext cx="2043018" cy="653765"/>
      </dsp:txXfrm>
    </dsp:sp>
    <dsp:sp modelId="{95AFF9ED-D1DC-4989-BD8C-186B370F80FD}">
      <dsp:nvSpPr>
        <dsp:cNvPr id="0" name=""/>
        <dsp:cNvSpPr/>
      </dsp:nvSpPr>
      <dsp:spPr>
        <a:xfrm>
          <a:off x="4867991" y="24119"/>
          <a:ext cx="1021509" cy="1021509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51514-7FB7-437E-8F21-A8A2D45767FC}">
      <dsp:nvSpPr>
        <dsp:cNvPr id="0" name=""/>
        <dsp:cNvSpPr/>
      </dsp:nvSpPr>
      <dsp:spPr>
        <a:xfrm>
          <a:off x="4867991" y="24119"/>
          <a:ext cx="1021509" cy="1021509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A4FEB-CED6-46DA-A6AC-BD79A0C53361}">
      <dsp:nvSpPr>
        <dsp:cNvPr id="0" name=""/>
        <dsp:cNvSpPr/>
      </dsp:nvSpPr>
      <dsp:spPr>
        <a:xfrm>
          <a:off x="4357236" y="207991"/>
          <a:ext cx="2043018" cy="65376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ENDOCRINOLOGO</a:t>
          </a:r>
          <a:endParaRPr lang="it-IT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57236" y="207991"/>
        <a:ext cx="2043018" cy="653765"/>
      </dsp:txXfrm>
    </dsp:sp>
    <dsp:sp modelId="{D79A84CB-1400-494A-B2E4-26D5D38E6B06}">
      <dsp:nvSpPr>
        <dsp:cNvPr id="0" name=""/>
        <dsp:cNvSpPr/>
      </dsp:nvSpPr>
      <dsp:spPr>
        <a:xfrm>
          <a:off x="6536524" y="1904"/>
          <a:ext cx="1021509" cy="1021509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C35F8-FB23-4A8C-9C0B-111ED3E1AF70}">
      <dsp:nvSpPr>
        <dsp:cNvPr id="0" name=""/>
        <dsp:cNvSpPr/>
      </dsp:nvSpPr>
      <dsp:spPr>
        <a:xfrm>
          <a:off x="6536524" y="1904"/>
          <a:ext cx="1021509" cy="1021509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A9764-CB7B-41CE-98A5-E516D6C027CB}">
      <dsp:nvSpPr>
        <dsp:cNvPr id="0" name=""/>
        <dsp:cNvSpPr/>
      </dsp:nvSpPr>
      <dsp:spPr>
        <a:xfrm>
          <a:off x="6025769" y="185776"/>
          <a:ext cx="2043018" cy="65376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PSICOLOGO</a:t>
          </a:r>
          <a:endParaRPr lang="it-IT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25769" y="185776"/>
        <a:ext cx="2043018" cy="653765"/>
      </dsp:txXfrm>
    </dsp:sp>
    <dsp:sp modelId="{7A22389B-0EEC-4ADE-80E0-D3ABB4CCA7DA}">
      <dsp:nvSpPr>
        <dsp:cNvPr id="0" name=""/>
        <dsp:cNvSpPr/>
      </dsp:nvSpPr>
      <dsp:spPr>
        <a:xfrm>
          <a:off x="4064472" y="1452447"/>
          <a:ext cx="1021509" cy="1021509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392BE-0D46-464D-8047-851F606CCE64}">
      <dsp:nvSpPr>
        <dsp:cNvPr id="0" name=""/>
        <dsp:cNvSpPr/>
      </dsp:nvSpPr>
      <dsp:spPr>
        <a:xfrm>
          <a:off x="4064472" y="1452447"/>
          <a:ext cx="1021509" cy="1021509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493DC-4862-4820-B15C-D83404F9635D}">
      <dsp:nvSpPr>
        <dsp:cNvPr id="0" name=""/>
        <dsp:cNvSpPr/>
      </dsp:nvSpPr>
      <dsp:spPr>
        <a:xfrm>
          <a:off x="3553717" y="1636319"/>
          <a:ext cx="2043018" cy="65376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NON IDONEO </a:t>
          </a:r>
          <a:endParaRPr lang="it-IT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3717" y="1636319"/>
        <a:ext cx="2043018" cy="653765"/>
      </dsp:txXfrm>
    </dsp:sp>
    <dsp:sp modelId="{F51FD173-6DD0-4D0F-B22F-633741F8BF2C}">
      <dsp:nvSpPr>
        <dsp:cNvPr id="0" name=""/>
        <dsp:cNvSpPr/>
      </dsp:nvSpPr>
      <dsp:spPr>
        <a:xfrm>
          <a:off x="6536524" y="1452447"/>
          <a:ext cx="1021509" cy="1021509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1680B-2F4D-4284-A553-9B281B1106E9}">
      <dsp:nvSpPr>
        <dsp:cNvPr id="0" name=""/>
        <dsp:cNvSpPr/>
      </dsp:nvSpPr>
      <dsp:spPr>
        <a:xfrm>
          <a:off x="6536524" y="1452447"/>
          <a:ext cx="1021509" cy="1021509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75BC5-1C47-42C2-A315-A943EF87962F}">
      <dsp:nvSpPr>
        <dsp:cNvPr id="0" name=""/>
        <dsp:cNvSpPr/>
      </dsp:nvSpPr>
      <dsp:spPr>
        <a:xfrm>
          <a:off x="6025769" y="1636319"/>
          <a:ext cx="2043018" cy="65376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CANDIDABILE</a:t>
          </a:r>
          <a:endParaRPr lang="it-IT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25769" y="1636319"/>
        <a:ext cx="2043018" cy="653765"/>
      </dsp:txXfrm>
    </dsp:sp>
    <dsp:sp modelId="{CF401C0C-2068-477F-BAFE-4F1EF489FAFC}">
      <dsp:nvSpPr>
        <dsp:cNvPr id="0" name=""/>
        <dsp:cNvSpPr/>
      </dsp:nvSpPr>
      <dsp:spPr>
        <a:xfrm>
          <a:off x="9008577" y="1452447"/>
          <a:ext cx="1021509" cy="1021509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570A3-DD16-4065-9FF4-D2FA68C3FB99}">
      <dsp:nvSpPr>
        <dsp:cNvPr id="0" name=""/>
        <dsp:cNvSpPr/>
      </dsp:nvSpPr>
      <dsp:spPr>
        <a:xfrm>
          <a:off x="9008577" y="1452447"/>
          <a:ext cx="1021509" cy="1021509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78565-E3EB-43CA-802E-57D1551F13B6}">
      <dsp:nvSpPr>
        <dsp:cNvPr id="0" name=""/>
        <dsp:cNvSpPr/>
      </dsp:nvSpPr>
      <dsp:spPr>
        <a:xfrm>
          <a:off x="8497822" y="1636319"/>
          <a:ext cx="2043018" cy="65376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PROGRAMMA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TERAPEUTICO</a:t>
          </a:r>
          <a:endParaRPr lang="it-IT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497822" y="1636319"/>
        <a:ext cx="2043018" cy="653765"/>
      </dsp:txXfrm>
    </dsp:sp>
    <dsp:sp modelId="{91877927-84F9-4531-ACC4-399D777BFA46}">
      <dsp:nvSpPr>
        <dsp:cNvPr id="0" name=""/>
        <dsp:cNvSpPr/>
      </dsp:nvSpPr>
      <dsp:spPr>
        <a:xfrm>
          <a:off x="8532431" y="-17185"/>
          <a:ext cx="1021509" cy="1021509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5DD3A-C590-42A8-B7DA-E3B9350E496F}">
      <dsp:nvSpPr>
        <dsp:cNvPr id="0" name=""/>
        <dsp:cNvSpPr/>
      </dsp:nvSpPr>
      <dsp:spPr>
        <a:xfrm>
          <a:off x="8532431" y="-17185"/>
          <a:ext cx="1021509" cy="1021509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3FA8B-CBE0-4F37-8B32-6EEB3924D52B}">
      <dsp:nvSpPr>
        <dsp:cNvPr id="0" name=""/>
        <dsp:cNvSpPr/>
      </dsp:nvSpPr>
      <dsp:spPr>
        <a:xfrm>
          <a:off x="8021676" y="166686"/>
          <a:ext cx="2043018" cy="65376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DIETOLOGO/DIETISTA</a:t>
          </a:r>
          <a:endParaRPr lang="it-IT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21676" y="166686"/>
        <a:ext cx="2043018" cy="653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496394-B6A8-4DFD-815A-B89570E09336}">
      <dsp:nvSpPr>
        <dsp:cNvPr id="0" name=""/>
        <dsp:cNvSpPr/>
      </dsp:nvSpPr>
      <dsp:spPr>
        <a:xfrm>
          <a:off x="0" y="0"/>
          <a:ext cx="9318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A46E-C9F6-4B94-95FC-1491090F5B57}">
      <dsp:nvSpPr>
        <dsp:cNvPr id="0" name=""/>
        <dsp:cNvSpPr/>
      </dsp:nvSpPr>
      <dsp:spPr>
        <a:xfrm>
          <a:off x="0" y="0"/>
          <a:ext cx="3010276" cy="2350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Colloquio psicologico</a:t>
          </a:r>
        </a:p>
      </dsp:txBody>
      <dsp:txXfrm>
        <a:off x="0" y="0"/>
        <a:ext cx="3010276" cy="2350591"/>
      </dsp:txXfrm>
    </dsp:sp>
    <dsp:sp modelId="{60F02B82-B42A-4758-B33B-26CDC2B8ED2C}">
      <dsp:nvSpPr>
        <dsp:cNvPr id="0" name=""/>
        <dsp:cNvSpPr/>
      </dsp:nvSpPr>
      <dsp:spPr>
        <a:xfrm>
          <a:off x="3128485" y="15867"/>
          <a:ext cx="6186265" cy="31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SINTOMATOLOGIA PSICOPATOLOGICA,</a:t>
          </a:r>
        </a:p>
      </dsp:txBody>
      <dsp:txXfrm>
        <a:off x="3128485" y="15867"/>
        <a:ext cx="6186265" cy="317352"/>
      </dsp:txXfrm>
    </dsp:sp>
    <dsp:sp modelId="{BE19563F-CD4A-4F5C-AEFF-B0D467C8981A}">
      <dsp:nvSpPr>
        <dsp:cNvPr id="0" name=""/>
        <dsp:cNvSpPr/>
      </dsp:nvSpPr>
      <dsp:spPr>
        <a:xfrm>
          <a:off x="3010276" y="333220"/>
          <a:ext cx="6304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2B440-C954-4C5E-A884-F9A5FE357D89}">
      <dsp:nvSpPr>
        <dsp:cNvPr id="0" name=""/>
        <dsp:cNvSpPr/>
      </dsp:nvSpPr>
      <dsp:spPr>
        <a:xfrm>
          <a:off x="3128485" y="349088"/>
          <a:ext cx="6186265" cy="31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FUNZIONAMENTO relazionale, familiare, lavorativo</a:t>
          </a:r>
        </a:p>
      </dsp:txBody>
      <dsp:txXfrm>
        <a:off x="3128485" y="349088"/>
        <a:ext cx="6186265" cy="317352"/>
      </dsp:txXfrm>
    </dsp:sp>
    <dsp:sp modelId="{84FB6E73-6F48-4396-B239-6AFD7D8F5C9A}">
      <dsp:nvSpPr>
        <dsp:cNvPr id="0" name=""/>
        <dsp:cNvSpPr/>
      </dsp:nvSpPr>
      <dsp:spPr>
        <a:xfrm>
          <a:off x="3010276" y="666440"/>
          <a:ext cx="6304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C4C45-CD77-45D8-9C91-2DA9B29CE915}">
      <dsp:nvSpPr>
        <dsp:cNvPr id="0" name=""/>
        <dsp:cNvSpPr/>
      </dsp:nvSpPr>
      <dsp:spPr>
        <a:xfrm>
          <a:off x="3128485" y="682308"/>
          <a:ext cx="6186265" cy="31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IMMAGINE CORPOREA</a:t>
          </a:r>
        </a:p>
      </dsp:txBody>
      <dsp:txXfrm>
        <a:off x="3128485" y="682308"/>
        <a:ext cx="6186265" cy="317352"/>
      </dsp:txXfrm>
    </dsp:sp>
    <dsp:sp modelId="{48E51709-0FCD-4E0A-BADC-C89623EF31A4}">
      <dsp:nvSpPr>
        <dsp:cNvPr id="0" name=""/>
        <dsp:cNvSpPr/>
      </dsp:nvSpPr>
      <dsp:spPr>
        <a:xfrm>
          <a:off x="3010276" y="999661"/>
          <a:ext cx="6304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A5E4D-9BB6-421C-A6C0-ACE3639AADD6}">
      <dsp:nvSpPr>
        <dsp:cNvPr id="0" name=""/>
        <dsp:cNvSpPr/>
      </dsp:nvSpPr>
      <dsp:spPr>
        <a:xfrm>
          <a:off x="3128485" y="1015528"/>
          <a:ext cx="6186265" cy="31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COMPORTAMENTO ALIMENTARE</a:t>
          </a:r>
        </a:p>
      </dsp:txBody>
      <dsp:txXfrm>
        <a:off x="3128485" y="1015528"/>
        <a:ext cx="6186265" cy="317352"/>
      </dsp:txXfrm>
    </dsp:sp>
    <dsp:sp modelId="{DED46264-2447-4528-BC8C-E47CFD6F79D3}">
      <dsp:nvSpPr>
        <dsp:cNvPr id="0" name=""/>
        <dsp:cNvSpPr/>
      </dsp:nvSpPr>
      <dsp:spPr>
        <a:xfrm>
          <a:off x="3010276" y="1332881"/>
          <a:ext cx="6304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CF27D-8507-4440-A978-8FA153777307}">
      <dsp:nvSpPr>
        <dsp:cNvPr id="0" name=""/>
        <dsp:cNvSpPr/>
      </dsp:nvSpPr>
      <dsp:spPr>
        <a:xfrm>
          <a:off x="3128485" y="1348749"/>
          <a:ext cx="6186265" cy="31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FATTORI DI VULNERABILITÀ attuale e pregressa</a:t>
          </a:r>
        </a:p>
      </dsp:txBody>
      <dsp:txXfrm>
        <a:off x="3128485" y="1348749"/>
        <a:ext cx="6186265" cy="317352"/>
      </dsp:txXfrm>
    </dsp:sp>
    <dsp:sp modelId="{5B017987-EED4-4DA5-BF14-09D6A3F3F878}">
      <dsp:nvSpPr>
        <dsp:cNvPr id="0" name=""/>
        <dsp:cNvSpPr/>
      </dsp:nvSpPr>
      <dsp:spPr>
        <a:xfrm>
          <a:off x="3010276" y="1666102"/>
          <a:ext cx="6304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3EE61-EF00-4815-9DA6-61D97ECC4AD8}">
      <dsp:nvSpPr>
        <dsp:cNvPr id="0" name=""/>
        <dsp:cNvSpPr/>
      </dsp:nvSpPr>
      <dsp:spPr>
        <a:xfrm>
          <a:off x="3128485" y="1681969"/>
          <a:ext cx="6186265" cy="31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RISORSE PSICHICHE PRESENTI</a:t>
          </a:r>
        </a:p>
      </dsp:txBody>
      <dsp:txXfrm>
        <a:off x="3128485" y="1681969"/>
        <a:ext cx="6186265" cy="317352"/>
      </dsp:txXfrm>
    </dsp:sp>
    <dsp:sp modelId="{662E1407-E2C4-40AE-B038-1E2B41DC436C}">
      <dsp:nvSpPr>
        <dsp:cNvPr id="0" name=""/>
        <dsp:cNvSpPr/>
      </dsp:nvSpPr>
      <dsp:spPr>
        <a:xfrm>
          <a:off x="3010276" y="1999322"/>
          <a:ext cx="6304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61DE9-4872-4B4F-96AA-7136C6CCBE01}">
      <dsp:nvSpPr>
        <dsp:cNvPr id="0" name=""/>
        <dsp:cNvSpPr/>
      </dsp:nvSpPr>
      <dsp:spPr>
        <a:xfrm>
          <a:off x="3128485" y="2015190"/>
          <a:ext cx="6186265" cy="31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ADERENZA TERAPEUTICA</a:t>
          </a:r>
        </a:p>
      </dsp:txBody>
      <dsp:txXfrm>
        <a:off x="3128485" y="2015190"/>
        <a:ext cx="6186265" cy="317352"/>
      </dsp:txXfrm>
    </dsp:sp>
    <dsp:sp modelId="{756B6EDF-4F7F-44B3-9872-886D30B6A892}">
      <dsp:nvSpPr>
        <dsp:cNvPr id="0" name=""/>
        <dsp:cNvSpPr/>
      </dsp:nvSpPr>
      <dsp:spPr>
        <a:xfrm>
          <a:off x="3010276" y="2332543"/>
          <a:ext cx="6304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4A4BE-0DDE-460E-8EA3-00FA59F5B21E}">
      <dsp:nvSpPr>
        <dsp:cNvPr id="0" name=""/>
        <dsp:cNvSpPr/>
      </dsp:nvSpPr>
      <dsp:spPr>
        <a:xfrm>
          <a:off x="0" y="2350591"/>
          <a:ext cx="9318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59738-EBED-4520-9F55-D362D3797CF3}">
      <dsp:nvSpPr>
        <dsp:cNvPr id="0" name=""/>
        <dsp:cNvSpPr/>
      </dsp:nvSpPr>
      <dsp:spPr>
        <a:xfrm>
          <a:off x="0" y="2350591"/>
          <a:ext cx="2964857" cy="2350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/>
            <a:t>Valuzione</a:t>
          </a:r>
          <a:r>
            <a:rPr lang="it-IT" sz="2400" kern="1200" dirty="0"/>
            <a:t> </a:t>
          </a:r>
          <a:r>
            <a:rPr lang="it-IT" sz="2400" kern="1200" dirty="0" err="1"/>
            <a:t>testologica</a:t>
          </a:r>
          <a:r>
            <a:rPr lang="it-IT" sz="2400" kern="1200" dirty="0"/>
            <a:t> </a:t>
          </a:r>
        </a:p>
      </dsp:txBody>
      <dsp:txXfrm>
        <a:off x="0" y="2350591"/>
        <a:ext cx="2964857" cy="2350591"/>
      </dsp:txXfrm>
    </dsp:sp>
    <dsp:sp modelId="{714BAE5C-A136-4D88-90B7-A2840B4C9E3B}">
      <dsp:nvSpPr>
        <dsp:cNvPr id="0" name=""/>
        <dsp:cNvSpPr/>
      </dsp:nvSpPr>
      <dsp:spPr>
        <a:xfrm>
          <a:off x="3083885" y="2369098"/>
          <a:ext cx="6229126" cy="37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/>
            <a:t>Symptom Checklist-90 Revised</a:t>
          </a:r>
          <a:endParaRPr lang="it-IT" sz="1400" kern="1200" dirty="0"/>
        </a:p>
      </dsp:txBody>
      <dsp:txXfrm>
        <a:off x="3083885" y="2369098"/>
        <a:ext cx="6229126" cy="370149"/>
      </dsp:txXfrm>
    </dsp:sp>
    <dsp:sp modelId="{80904788-7F23-4280-A7AC-3A5B269F6295}">
      <dsp:nvSpPr>
        <dsp:cNvPr id="0" name=""/>
        <dsp:cNvSpPr/>
      </dsp:nvSpPr>
      <dsp:spPr>
        <a:xfrm>
          <a:off x="2964857" y="2739248"/>
          <a:ext cx="634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6589E-86E6-4759-AED1-75C1F7DD9DEC}">
      <dsp:nvSpPr>
        <dsp:cNvPr id="0" name=""/>
        <dsp:cNvSpPr/>
      </dsp:nvSpPr>
      <dsp:spPr>
        <a:xfrm>
          <a:off x="3083885" y="2757755"/>
          <a:ext cx="6229126" cy="37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/>
            <a:t>Difficulties</a:t>
          </a:r>
          <a:r>
            <a:rPr lang="it-IT" sz="1400" kern="1200" dirty="0"/>
            <a:t> in </a:t>
          </a:r>
          <a:r>
            <a:rPr lang="it-IT" sz="1400" kern="1200" dirty="0" err="1"/>
            <a:t>Emotion</a:t>
          </a:r>
          <a:r>
            <a:rPr lang="it-IT" sz="1400" kern="1200" dirty="0"/>
            <a:t> </a:t>
          </a:r>
          <a:r>
            <a:rPr lang="it-IT" sz="1400" kern="1200" dirty="0" err="1"/>
            <a:t>Regulation</a:t>
          </a:r>
          <a:r>
            <a:rPr lang="it-IT" sz="1400" kern="1200" dirty="0"/>
            <a:t> Scale</a:t>
          </a:r>
        </a:p>
      </dsp:txBody>
      <dsp:txXfrm>
        <a:off x="3083885" y="2757755"/>
        <a:ext cx="6229126" cy="370149"/>
      </dsp:txXfrm>
    </dsp:sp>
    <dsp:sp modelId="{DA4721A1-911B-409A-ADCA-D4DB2DAAE772}">
      <dsp:nvSpPr>
        <dsp:cNvPr id="0" name=""/>
        <dsp:cNvSpPr/>
      </dsp:nvSpPr>
      <dsp:spPr>
        <a:xfrm>
          <a:off x="2964857" y="3127905"/>
          <a:ext cx="634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72555-93A7-4DA0-9309-6F3884F4216A}">
      <dsp:nvSpPr>
        <dsp:cNvPr id="0" name=""/>
        <dsp:cNvSpPr/>
      </dsp:nvSpPr>
      <dsp:spPr>
        <a:xfrm>
          <a:off x="3083885" y="3146412"/>
          <a:ext cx="6229126" cy="37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Binge </a:t>
          </a:r>
          <a:r>
            <a:rPr lang="it-IT" sz="1400" kern="1200" dirty="0" err="1"/>
            <a:t>Eating</a:t>
          </a:r>
          <a:r>
            <a:rPr lang="it-IT" sz="1400" kern="1200" dirty="0"/>
            <a:t> Scale</a:t>
          </a:r>
        </a:p>
      </dsp:txBody>
      <dsp:txXfrm>
        <a:off x="3083885" y="3146412"/>
        <a:ext cx="6229126" cy="370149"/>
      </dsp:txXfrm>
    </dsp:sp>
    <dsp:sp modelId="{A110D353-6E77-4045-9753-E198E906AC94}">
      <dsp:nvSpPr>
        <dsp:cNvPr id="0" name=""/>
        <dsp:cNvSpPr/>
      </dsp:nvSpPr>
      <dsp:spPr>
        <a:xfrm>
          <a:off x="2964857" y="3516561"/>
          <a:ext cx="634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421D8-0304-4CB9-8A25-BF861E138EEC}">
      <dsp:nvSpPr>
        <dsp:cNvPr id="0" name=""/>
        <dsp:cNvSpPr/>
      </dsp:nvSpPr>
      <dsp:spPr>
        <a:xfrm>
          <a:off x="3083885" y="3535069"/>
          <a:ext cx="6229126" cy="37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/>
            <a:t>Barratt</a:t>
          </a:r>
          <a:r>
            <a:rPr lang="it-IT" sz="1400" kern="1200" dirty="0"/>
            <a:t> </a:t>
          </a:r>
          <a:r>
            <a:rPr lang="it-IT" sz="1400" kern="1200" dirty="0" err="1"/>
            <a:t>Impulsiveness</a:t>
          </a:r>
          <a:r>
            <a:rPr lang="it-IT" sz="1400" kern="1200" dirty="0"/>
            <a:t> Scale </a:t>
          </a:r>
        </a:p>
      </dsp:txBody>
      <dsp:txXfrm>
        <a:off x="3083885" y="3535069"/>
        <a:ext cx="6229126" cy="370149"/>
      </dsp:txXfrm>
    </dsp:sp>
    <dsp:sp modelId="{92DE6C60-CC96-483A-BA2B-24A23ABE8DDA}">
      <dsp:nvSpPr>
        <dsp:cNvPr id="0" name=""/>
        <dsp:cNvSpPr/>
      </dsp:nvSpPr>
      <dsp:spPr>
        <a:xfrm>
          <a:off x="2964857" y="3905218"/>
          <a:ext cx="634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57E10-838D-4ACA-BCB3-A087DC097CE2}">
      <dsp:nvSpPr>
        <dsp:cNvPr id="0" name=""/>
        <dsp:cNvSpPr/>
      </dsp:nvSpPr>
      <dsp:spPr>
        <a:xfrm>
          <a:off x="3083885" y="3923726"/>
          <a:ext cx="6229126" cy="37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The Body </a:t>
          </a:r>
          <a:r>
            <a:rPr lang="it-IT" sz="1400" kern="1200" dirty="0" err="1"/>
            <a:t>Uneasiness</a:t>
          </a:r>
          <a:r>
            <a:rPr lang="it-IT" sz="1400" kern="1200" dirty="0"/>
            <a:t> Test </a:t>
          </a:r>
        </a:p>
      </dsp:txBody>
      <dsp:txXfrm>
        <a:off x="3083885" y="3923726"/>
        <a:ext cx="6229126" cy="370149"/>
      </dsp:txXfrm>
    </dsp:sp>
    <dsp:sp modelId="{3F0DE705-9F8E-44EF-87F7-6012E43F56CD}">
      <dsp:nvSpPr>
        <dsp:cNvPr id="0" name=""/>
        <dsp:cNvSpPr/>
      </dsp:nvSpPr>
      <dsp:spPr>
        <a:xfrm>
          <a:off x="2964857" y="4293875"/>
          <a:ext cx="634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27C9E-D33D-4CDD-9B4E-8B99009F5CE0}">
      <dsp:nvSpPr>
        <dsp:cNvPr id="0" name=""/>
        <dsp:cNvSpPr/>
      </dsp:nvSpPr>
      <dsp:spPr>
        <a:xfrm>
          <a:off x="3083885" y="4312382"/>
          <a:ext cx="6229126" cy="37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The </a:t>
          </a:r>
          <a:r>
            <a:rPr lang="it-IT" sz="1400" kern="1200" dirty="0" err="1"/>
            <a:t>Connor–Davidson</a:t>
          </a:r>
          <a:r>
            <a:rPr lang="it-IT" sz="1400" kern="1200" dirty="0"/>
            <a:t> </a:t>
          </a:r>
          <a:r>
            <a:rPr lang="it-IT" sz="1400" kern="1200" dirty="0" err="1"/>
            <a:t>Resilience</a:t>
          </a:r>
          <a:r>
            <a:rPr lang="it-IT" sz="1400" kern="1200" dirty="0"/>
            <a:t> Scale</a:t>
          </a:r>
        </a:p>
      </dsp:txBody>
      <dsp:txXfrm>
        <a:off x="3083885" y="4312382"/>
        <a:ext cx="6229126" cy="370149"/>
      </dsp:txXfrm>
    </dsp:sp>
    <dsp:sp modelId="{A81E1363-0ADC-483F-8229-BB42F2DE33F7}">
      <dsp:nvSpPr>
        <dsp:cNvPr id="0" name=""/>
        <dsp:cNvSpPr/>
      </dsp:nvSpPr>
      <dsp:spPr>
        <a:xfrm>
          <a:off x="2964857" y="4682532"/>
          <a:ext cx="634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2AB9E3-D6FC-4867-8A82-2741A5778B39}">
      <dsp:nvSpPr>
        <dsp:cNvPr id="0" name=""/>
        <dsp:cNvSpPr/>
      </dsp:nvSpPr>
      <dsp:spPr>
        <a:xfrm>
          <a:off x="0" y="0"/>
          <a:ext cx="55414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5287A-D0B6-4824-A759-32B14D3CD6D7}">
      <dsp:nvSpPr>
        <dsp:cNvPr id="0" name=""/>
        <dsp:cNvSpPr/>
      </dsp:nvSpPr>
      <dsp:spPr>
        <a:xfrm>
          <a:off x="0" y="0"/>
          <a:ext cx="1566567" cy="3787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220 pazienti 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BMI: media 42,5 </a:t>
          </a:r>
          <a:r>
            <a:rPr lang="it-IT" sz="1400" kern="1200" dirty="0" err="1"/>
            <a:t>Std.Dev</a:t>
          </a:r>
          <a:r>
            <a:rPr lang="it-IT" sz="1400" kern="1200" dirty="0"/>
            <a:t> 5,91.</a:t>
          </a:r>
        </a:p>
      </dsp:txBody>
      <dsp:txXfrm>
        <a:off x="0" y="0"/>
        <a:ext cx="1566567" cy="3787820"/>
      </dsp:txXfrm>
    </dsp:sp>
    <dsp:sp modelId="{C562A938-AD42-4955-A978-407659C3A0BE}">
      <dsp:nvSpPr>
        <dsp:cNvPr id="0" name=""/>
        <dsp:cNvSpPr/>
      </dsp:nvSpPr>
      <dsp:spPr>
        <a:xfrm>
          <a:off x="1641003" y="22402"/>
          <a:ext cx="3895502" cy="4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i="0" u="none" kern="1200" dirty="0"/>
            <a:t>Disagio legato all’immagine Corporea   69%</a:t>
          </a:r>
          <a:endParaRPr lang="it-IT" sz="1400" b="0" kern="1200" dirty="0"/>
        </a:p>
      </dsp:txBody>
      <dsp:txXfrm>
        <a:off x="1641003" y="22402"/>
        <a:ext cx="3895502" cy="448046"/>
      </dsp:txXfrm>
    </dsp:sp>
    <dsp:sp modelId="{D30683A5-3EAB-4676-9BEA-1B12B1A3EFCB}">
      <dsp:nvSpPr>
        <dsp:cNvPr id="0" name=""/>
        <dsp:cNvSpPr/>
      </dsp:nvSpPr>
      <dsp:spPr>
        <a:xfrm>
          <a:off x="1566567" y="470448"/>
          <a:ext cx="39699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3ACE7-BA5B-4484-8838-B5FE5EEA3ED7}">
      <dsp:nvSpPr>
        <dsp:cNvPr id="0" name=""/>
        <dsp:cNvSpPr/>
      </dsp:nvSpPr>
      <dsp:spPr>
        <a:xfrm>
          <a:off x="1641003" y="492851"/>
          <a:ext cx="3895502" cy="4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u="none" kern="1200" dirty="0" err="1"/>
            <a:t>Disregolazione</a:t>
          </a:r>
          <a:r>
            <a:rPr lang="de-DE" sz="1400" b="0" i="0" u="none" kern="1200" dirty="0"/>
            <a:t> </a:t>
          </a:r>
          <a:r>
            <a:rPr lang="de-DE" sz="1400" b="0" i="0" u="none" kern="1200" err="1"/>
            <a:t>Emotiva</a:t>
          </a:r>
          <a:r>
            <a:rPr lang="de-DE" sz="1400" b="0" i="0" u="none" kern="1200"/>
            <a:t>                              </a:t>
          </a:r>
          <a:r>
            <a:rPr lang="de-DE" sz="1400" b="0" i="0" u="none" kern="1200" dirty="0"/>
            <a:t>46%</a:t>
          </a:r>
          <a:endParaRPr lang="it-IT" sz="1400" b="0" kern="1200" dirty="0"/>
        </a:p>
      </dsp:txBody>
      <dsp:txXfrm>
        <a:off x="1641003" y="492851"/>
        <a:ext cx="3895502" cy="448046"/>
      </dsp:txXfrm>
    </dsp:sp>
    <dsp:sp modelId="{70A46CC3-FEE9-4856-9529-667DD2B0CE44}">
      <dsp:nvSpPr>
        <dsp:cNvPr id="0" name=""/>
        <dsp:cNvSpPr/>
      </dsp:nvSpPr>
      <dsp:spPr>
        <a:xfrm>
          <a:off x="1566567" y="940897"/>
          <a:ext cx="39699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DEE25-AFC0-4179-985C-A184232EBF01}">
      <dsp:nvSpPr>
        <dsp:cNvPr id="0" name=""/>
        <dsp:cNvSpPr/>
      </dsp:nvSpPr>
      <dsp:spPr>
        <a:xfrm>
          <a:off x="1641003" y="963300"/>
          <a:ext cx="3895502" cy="4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/>
            <a:t>Binge Eating 			                 38%</a:t>
          </a:r>
          <a:endParaRPr lang="it-IT" sz="1400" b="0" kern="1200" dirty="0"/>
        </a:p>
      </dsp:txBody>
      <dsp:txXfrm>
        <a:off x="1641003" y="963300"/>
        <a:ext cx="3895502" cy="448046"/>
      </dsp:txXfrm>
    </dsp:sp>
    <dsp:sp modelId="{A10C73A0-989A-403E-842D-B540AEF5CE08}">
      <dsp:nvSpPr>
        <dsp:cNvPr id="0" name=""/>
        <dsp:cNvSpPr/>
      </dsp:nvSpPr>
      <dsp:spPr>
        <a:xfrm>
          <a:off x="1566567" y="1411346"/>
          <a:ext cx="39699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6A869-A4BE-40B3-8C97-F8456C95D45C}">
      <dsp:nvSpPr>
        <dsp:cNvPr id="0" name=""/>
        <dsp:cNvSpPr/>
      </dsp:nvSpPr>
      <dsp:spPr>
        <a:xfrm>
          <a:off x="1641003" y="1433749"/>
          <a:ext cx="3895502" cy="4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i="0" u="none" kern="1200" dirty="0"/>
            <a:t>Sensibilità Interpersonale 	                 30%</a:t>
          </a:r>
          <a:endParaRPr lang="it-IT" sz="1400" b="0" kern="1200" dirty="0"/>
        </a:p>
      </dsp:txBody>
      <dsp:txXfrm>
        <a:off x="1641003" y="1433749"/>
        <a:ext cx="3895502" cy="448046"/>
      </dsp:txXfrm>
    </dsp:sp>
    <dsp:sp modelId="{92A80FBB-FF4B-4E8E-B8FC-6D96CDFAF447}">
      <dsp:nvSpPr>
        <dsp:cNvPr id="0" name=""/>
        <dsp:cNvSpPr/>
      </dsp:nvSpPr>
      <dsp:spPr>
        <a:xfrm>
          <a:off x="1566567" y="1881795"/>
          <a:ext cx="39699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44B13-AD4E-4E28-B093-F5C279A04107}">
      <dsp:nvSpPr>
        <dsp:cNvPr id="0" name=""/>
        <dsp:cNvSpPr/>
      </dsp:nvSpPr>
      <dsp:spPr>
        <a:xfrm>
          <a:off x="1641003" y="1904197"/>
          <a:ext cx="3895502" cy="4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err="1"/>
            <a:t>Depressione</a:t>
          </a:r>
          <a:r>
            <a:rPr lang="en-US" sz="1400" b="0" i="0" u="none" kern="1200"/>
            <a:t>                                                  </a:t>
          </a:r>
          <a:r>
            <a:rPr lang="en-US" sz="1400" b="0" i="0" u="none" kern="1200" dirty="0"/>
            <a:t>26%</a:t>
          </a:r>
          <a:endParaRPr lang="it-IT" sz="1400" b="0" kern="1200" dirty="0"/>
        </a:p>
      </dsp:txBody>
      <dsp:txXfrm>
        <a:off x="1641003" y="1904197"/>
        <a:ext cx="3895502" cy="448046"/>
      </dsp:txXfrm>
    </dsp:sp>
    <dsp:sp modelId="{83FE903B-6A80-48BA-8B11-77D5809A7B1D}">
      <dsp:nvSpPr>
        <dsp:cNvPr id="0" name=""/>
        <dsp:cNvSpPr/>
      </dsp:nvSpPr>
      <dsp:spPr>
        <a:xfrm>
          <a:off x="1566567" y="2352244"/>
          <a:ext cx="39699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7D8FA-9834-4FE1-9A19-FCE75212BF0E}">
      <dsp:nvSpPr>
        <dsp:cNvPr id="0" name=""/>
        <dsp:cNvSpPr/>
      </dsp:nvSpPr>
      <dsp:spPr>
        <a:xfrm>
          <a:off x="1641003" y="2374646"/>
          <a:ext cx="3895502" cy="4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 err="1"/>
            <a:t>Ansia</a:t>
          </a:r>
          <a:r>
            <a:rPr lang="en-US" sz="1400" b="0" i="0" u="none" kern="1200" dirty="0"/>
            <a:t>                                                               23%</a:t>
          </a:r>
          <a:endParaRPr lang="it-IT" sz="1400" b="0" kern="1200" dirty="0"/>
        </a:p>
      </dsp:txBody>
      <dsp:txXfrm>
        <a:off x="1641003" y="2374646"/>
        <a:ext cx="3895502" cy="448046"/>
      </dsp:txXfrm>
    </dsp:sp>
    <dsp:sp modelId="{F91BBEA7-04D6-44E7-964B-C28B8C614174}">
      <dsp:nvSpPr>
        <dsp:cNvPr id="0" name=""/>
        <dsp:cNvSpPr/>
      </dsp:nvSpPr>
      <dsp:spPr>
        <a:xfrm>
          <a:off x="1566567" y="2822693"/>
          <a:ext cx="39699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31C50-A17F-44EF-9295-07684141E7DF}">
      <dsp:nvSpPr>
        <dsp:cNvPr id="0" name=""/>
        <dsp:cNvSpPr/>
      </dsp:nvSpPr>
      <dsp:spPr>
        <a:xfrm>
          <a:off x="1641003" y="2845095"/>
          <a:ext cx="3895502" cy="4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u="none" kern="1200" dirty="0"/>
            <a:t>Disagio </a:t>
          </a:r>
          <a:r>
            <a:rPr lang="de-DE" sz="1400" b="0" i="0" u="none" kern="1200" dirty="0" err="1"/>
            <a:t>psicologico</a:t>
          </a:r>
          <a:r>
            <a:rPr lang="de-DE" sz="1400" b="0" i="0" u="none" kern="1200" dirty="0"/>
            <a:t>                                     23%</a:t>
          </a:r>
          <a:endParaRPr lang="it-IT" sz="1400" b="0" kern="1200" dirty="0"/>
        </a:p>
      </dsp:txBody>
      <dsp:txXfrm>
        <a:off x="1641003" y="2845095"/>
        <a:ext cx="3895502" cy="448046"/>
      </dsp:txXfrm>
    </dsp:sp>
    <dsp:sp modelId="{A6F76B8E-2BF2-4738-A88F-1265574E9ED8}">
      <dsp:nvSpPr>
        <dsp:cNvPr id="0" name=""/>
        <dsp:cNvSpPr/>
      </dsp:nvSpPr>
      <dsp:spPr>
        <a:xfrm>
          <a:off x="1566567" y="3293142"/>
          <a:ext cx="39699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67129-69FF-409D-BFB1-C748840F4B04}">
      <dsp:nvSpPr>
        <dsp:cNvPr id="0" name=""/>
        <dsp:cNvSpPr/>
      </dsp:nvSpPr>
      <dsp:spPr>
        <a:xfrm>
          <a:off x="1641003" y="3315544"/>
          <a:ext cx="3895502" cy="4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err="1"/>
            <a:t>Impulsività</a:t>
          </a:r>
          <a:r>
            <a:rPr lang="en-US" sz="1400" b="0" i="0" u="none" kern="1200"/>
            <a:t>                                                     10</a:t>
          </a:r>
          <a:r>
            <a:rPr lang="en-US" sz="1400" b="0" i="0" u="none" kern="1200" dirty="0"/>
            <a:t>% </a:t>
          </a:r>
          <a:endParaRPr lang="it-IT" sz="1400" b="0" kern="1200" dirty="0"/>
        </a:p>
      </dsp:txBody>
      <dsp:txXfrm>
        <a:off x="1641003" y="3315544"/>
        <a:ext cx="3895502" cy="448046"/>
      </dsp:txXfrm>
    </dsp:sp>
    <dsp:sp modelId="{852A976D-C6DB-4B01-A5ED-2187C639E6EE}">
      <dsp:nvSpPr>
        <dsp:cNvPr id="0" name=""/>
        <dsp:cNvSpPr/>
      </dsp:nvSpPr>
      <dsp:spPr>
        <a:xfrm>
          <a:off x="1566567" y="3763591"/>
          <a:ext cx="39699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DB36AD-DF81-4BEF-B1F8-028E6025C712}">
      <dsp:nvSpPr>
        <dsp:cNvPr id="0" name=""/>
        <dsp:cNvSpPr/>
      </dsp:nvSpPr>
      <dsp:spPr>
        <a:xfrm>
          <a:off x="2327437" y="0"/>
          <a:ext cx="9254967" cy="1720926"/>
        </a:xfrm>
        <a:prstGeom prst="leftRightRibb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AE14EE-DB69-4556-8502-F9B29AED6E0C}">
      <dsp:nvSpPr>
        <dsp:cNvPr id="0" name=""/>
        <dsp:cNvSpPr/>
      </dsp:nvSpPr>
      <dsp:spPr>
        <a:xfrm>
          <a:off x="3119932" y="301162"/>
          <a:ext cx="3736250" cy="843253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«L'intervento mi farà cambiare vita»</a:t>
          </a:r>
          <a:endParaRPr lang="it-IT" sz="2300" kern="1200" dirty="0"/>
        </a:p>
      </dsp:txBody>
      <dsp:txXfrm>
        <a:off x="3119932" y="301162"/>
        <a:ext cx="3736250" cy="843253"/>
      </dsp:txXfrm>
    </dsp:sp>
    <dsp:sp modelId="{A04DEC0C-942F-4922-81E0-8382BEA6AE1E}">
      <dsp:nvSpPr>
        <dsp:cNvPr id="0" name=""/>
        <dsp:cNvSpPr/>
      </dsp:nvSpPr>
      <dsp:spPr>
        <a:xfrm>
          <a:off x="7072382" y="620418"/>
          <a:ext cx="3810165" cy="843253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«Voglio cambiare vita e l'intervento mi sarà di aiuto»</a:t>
          </a:r>
          <a:endParaRPr lang="it-IT" sz="2200" kern="1200" dirty="0"/>
        </a:p>
      </dsp:txBody>
      <dsp:txXfrm>
        <a:off x="7072382" y="620418"/>
        <a:ext cx="3810165" cy="84325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4E2B7-A263-4EB1-A9E5-5CD274DCBEEE}">
      <dsp:nvSpPr>
        <dsp:cNvPr id="0" name=""/>
        <dsp:cNvSpPr/>
      </dsp:nvSpPr>
      <dsp:spPr>
        <a:xfrm>
          <a:off x="-3837591" y="-589362"/>
          <a:ext cx="4573858" cy="4573858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381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3B7AE-34E1-4335-99F0-450C38C0242E}">
      <dsp:nvSpPr>
        <dsp:cNvPr id="0" name=""/>
        <dsp:cNvSpPr/>
      </dsp:nvSpPr>
      <dsp:spPr>
        <a:xfrm>
          <a:off x="473474" y="339513"/>
          <a:ext cx="3922256" cy="6790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97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Psicoterapia Individuale</a:t>
          </a:r>
        </a:p>
      </dsp:txBody>
      <dsp:txXfrm>
        <a:off x="473474" y="339513"/>
        <a:ext cx="3922256" cy="679026"/>
      </dsp:txXfrm>
    </dsp:sp>
    <dsp:sp modelId="{6FB34751-20F5-4643-81B3-781128731A26}">
      <dsp:nvSpPr>
        <dsp:cNvPr id="0" name=""/>
        <dsp:cNvSpPr/>
      </dsp:nvSpPr>
      <dsp:spPr>
        <a:xfrm>
          <a:off x="274770" y="513760"/>
          <a:ext cx="397408" cy="330533"/>
        </a:xfrm>
        <a:prstGeom prst="ellipse">
          <a:avLst/>
        </a:prstGeom>
        <a:solidFill>
          <a:srgbClr val="1F497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FB640-2ADF-4767-9DBE-2AE996980A7F}">
      <dsp:nvSpPr>
        <dsp:cNvPr id="0" name=""/>
        <dsp:cNvSpPr/>
      </dsp:nvSpPr>
      <dsp:spPr>
        <a:xfrm>
          <a:off x="720300" y="1358053"/>
          <a:ext cx="3675430" cy="679026"/>
        </a:xfrm>
        <a:prstGeom prst="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97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Psicoterapia di gruppo</a:t>
          </a:r>
        </a:p>
      </dsp:txBody>
      <dsp:txXfrm>
        <a:off x="720300" y="1358053"/>
        <a:ext cx="3675430" cy="679026"/>
      </dsp:txXfrm>
    </dsp:sp>
    <dsp:sp modelId="{95A22975-8870-4625-8BD1-B22DC8054ACD}">
      <dsp:nvSpPr>
        <dsp:cNvPr id="0" name=""/>
        <dsp:cNvSpPr/>
      </dsp:nvSpPr>
      <dsp:spPr>
        <a:xfrm>
          <a:off x="521596" y="1532299"/>
          <a:ext cx="397408" cy="330533"/>
        </a:xfrm>
        <a:prstGeom prst="ellipse">
          <a:avLst/>
        </a:prstGeom>
        <a:solidFill>
          <a:srgbClr val="1F497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A27F-948A-48FF-8560-D9F2D35551F9}">
      <dsp:nvSpPr>
        <dsp:cNvPr id="0" name=""/>
        <dsp:cNvSpPr/>
      </dsp:nvSpPr>
      <dsp:spPr>
        <a:xfrm>
          <a:off x="473474" y="2376593"/>
          <a:ext cx="3922256" cy="679026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97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Sostegno psicologico </a:t>
          </a:r>
        </a:p>
      </dsp:txBody>
      <dsp:txXfrm>
        <a:off x="473474" y="2376593"/>
        <a:ext cx="3922256" cy="679026"/>
      </dsp:txXfrm>
    </dsp:sp>
    <dsp:sp modelId="{29E6D1D7-067E-4165-BDE7-87E806545FAE}">
      <dsp:nvSpPr>
        <dsp:cNvPr id="0" name=""/>
        <dsp:cNvSpPr/>
      </dsp:nvSpPr>
      <dsp:spPr>
        <a:xfrm>
          <a:off x="274770" y="2550839"/>
          <a:ext cx="397408" cy="330533"/>
        </a:xfrm>
        <a:prstGeom prst="ellipse">
          <a:avLst/>
        </a:prstGeom>
        <a:solidFill>
          <a:srgbClr val="1F497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877-5347-445E-9E5B-849739734A53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CB20-006A-4584-BC0A-726B9C3E97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56781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1444-9CB8-428B-9872-C50F68D9FCC2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15828-AEE4-43F0-97F1-784B475EFD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6134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5828-AEE4-43F0-97F1-784B475EFD6F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146F0-F5C1-43AD-9DF9-7D3F136180E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8047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5828-AEE4-43F0-97F1-784B475EFD6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082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rgbClr val="002052"/>
                </a:solidFill>
                <a:latin typeface="Helvetica" panose="020B0604020202020204" pitchFamily="34" charset="0"/>
              </a:defRPr>
            </a:lvl1pPr>
            <a:lvl2pPr marL="742950" indent="-285750">
              <a:defRPr sz="1300">
                <a:solidFill>
                  <a:srgbClr val="002052"/>
                </a:solidFill>
                <a:latin typeface="Helvetica" panose="020B0604020202020204" pitchFamily="34" charset="0"/>
              </a:defRPr>
            </a:lvl2pPr>
            <a:lvl3pPr marL="1143000" indent="-228600">
              <a:defRPr sz="1300">
                <a:solidFill>
                  <a:srgbClr val="002052"/>
                </a:solidFill>
                <a:latin typeface="Helvetica" panose="020B0604020202020204" pitchFamily="34" charset="0"/>
              </a:defRPr>
            </a:lvl3pPr>
            <a:lvl4pPr marL="1600200" indent="-228600">
              <a:defRPr sz="1300">
                <a:solidFill>
                  <a:srgbClr val="002052"/>
                </a:solidFill>
                <a:latin typeface="Helvetica" panose="020B0604020202020204" pitchFamily="34" charset="0"/>
              </a:defRPr>
            </a:lvl4pPr>
            <a:lvl5pPr marL="2057400" indent="-228600">
              <a:defRPr sz="1300">
                <a:solidFill>
                  <a:srgbClr val="00205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205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205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205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2052"/>
                </a:solidFill>
                <a:latin typeface="Helvetica" panose="020B0604020202020204" pitchFamily="34" charset="0"/>
              </a:defRPr>
            </a:lvl9pPr>
          </a:lstStyle>
          <a:p>
            <a:fld id="{0F9F3E1C-CBE9-4EBE-B2CF-2225584B5BB1}" type="slidenum">
              <a:rPr lang="it-IT" altLang="it-IT" sz="1200"/>
              <a:pPr/>
              <a:t>9</a:t>
            </a:fld>
            <a:endParaRPr lang="it-IT" altLang="it-IT" sz="1200"/>
          </a:p>
        </p:txBody>
      </p:sp>
    </p:spTree>
    <p:extLst>
      <p:ext uri="{BB962C8B-B14F-4D97-AF65-F5344CB8AC3E}">
        <p14:creationId xmlns="" xmlns:p14="http://schemas.microsoft.com/office/powerpoint/2010/main" val="156051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5828-AEE4-43F0-97F1-784B475EFD6F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6686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11/05/2024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604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EFF7ABC-FE90-47BC-9E29-C9F7F059F84A}" type="datetimeFigureOut">
              <a:rPr lang="it-IT" smtClean="0"/>
              <a:pPr/>
              <a:t>11/05/2024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68F1DE4-EA75-48BC-88C6-8C28734F6C3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884" y="937549"/>
            <a:ext cx="6713316" cy="3194615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tx1"/>
                </a:solidFill>
              </a:rPr>
              <a:t>UPGRADE DELLE PROCEDURE PSICOLOGICO PSICHIATRICHE IN CHIRURGIA BARIATRICA</a:t>
            </a:r>
            <a:r>
              <a:rPr lang="it-IT" sz="3200" dirty="0">
                <a:solidFill>
                  <a:schemeClr val="tx1"/>
                </a:solidFill>
              </a:rPr>
              <a:t/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/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/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/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LA VALUTAZIONE CLINICA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884" y="4610842"/>
            <a:ext cx="7483337" cy="1811277"/>
          </a:xfrm>
        </p:spPr>
        <p:txBody>
          <a:bodyPr>
            <a:normAutofit fontScale="85000" lnSpcReduction="20000"/>
          </a:bodyPr>
          <a:lstStyle/>
          <a:p>
            <a:r>
              <a:rPr lang="it-IT" sz="2100" b="1" cap="none" dirty="0">
                <a:solidFill>
                  <a:srgbClr val="FFC000"/>
                </a:solidFill>
              </a:rPr>
              <a:t>Antonella Sisto, </a:t>
            </a:r>
            <a:r>
              <a:rPr lang="it-IT" sz="2100" b="1" cap="none" dirty="0" err="1">
                <a:solidFill>
                  <a:srgbClr val="FFC000"/>
                </a:solidFill>
              </a:rPr>
              <a:t>Phd</a:t>
            </a:r>
            <a:endParaRPr lang="it-IT" sz="2100" b="1" cap="none" dirty="0">
              <a:solidFill>
                <a:srgbClr val="FFC000"/>
              </a:solidFill>
            </a:endParaRPr>
          </a:p>
          <a:p>
            <a:r>
              <a:rPr lang="it-IT" sz="2100" b="1" cap="none" dirty="0">
                <a:solidFill>
                  <a:srgbClr val="FFC000"/>
                </a:solidFill>
              </a:rPr>
              <a:t>Psicologa Psicoterapeuta</a:t>
            </a:r>
          </a:p>
          <a:p>
            <a:endParaRPr lang="it-IT" sz="2800" b="1" dirty="0">
              <a:solidFill>
                <a:srgbClr val="FFC000"/>
              </a:solidFill>
            </a:endParaRPr>
          </a:p>
          <a:p>
            <a:r>
              <a:rPr lang="it-IT" sz="2100" b="1" cap="none" dirty="0">
                <a:solidFill>
                  <a:srgbClr val="FFC000"/>
                </a:solidFill>
              </a:rPr>
              <a:t>Servizio di Psicologia Clinica</a:t>
            </a:r>
          </a:p>
          <a:p>
            <a:r>
              <a:rPr lang="it-IT" sz="2100" b="1" cap="none" dirty="0">
                <a:solidFill>
                  <a:srgbClr val="FFC000"/>
                </a:solidFill>
              </a:rPr>
              <a:t>Fondazione Policlinico Universitario </a:t>
            </a:r>
            <a:endParaRPr lang="it-IT" sz="2100" b="1" cap="none" dirty="0" smtClean="0">
              <a:solidFill>
                <a:srgbClr val="FFC000"/>
              </a:solidFill>
            </a:endParaRPr>
          </a:p>
          <a:p>
            <a:r>
              <a:rPr lang="it-IT" sz="2100" b="1" cap="none" dirty="0" smtClean="0">
                <a:solidFill>
                  <a:srgbClr val="FFC000"/>
                </a:solidFill>
              </a:rPr>
              <a:t>Campus </a:t>
            </a:r>
            <a:r>
              <a:rPr lang="it-IT" sz="2100" b="1" cap="none" dirty="0" err="1" smtClean="0">
                <a:solidFill>
                  <a:srgbClr val="FFC000"/>
                </a:solidFill>
              </a:rPr>
              <a:t>Bio</a:t>
            </a:r>
            <a:r>
              <a:rPr lang="it-IT" sz="2100" b="1" cap="none" dirty="0" smtClean="0">
                <a:solidFill>
                  <a:srgbClr val="FFC000"/>
                </a:solidFill>
              </a:rPr>
              <a:t>-medico Di Roma</a:t>
            </a:r>
          </a:p>
          <a:p>
            <a:r>
              <a:rPr lang="it-IT" sz="2100" b="1" cap="none" dirty="0" err="1" smtClean="0">
                <a:solidFill>
                  <a:srgbClr val="FFC000"/>
                </a:solidFill>
              </a:rPr>
              <a:t>a.sisto@policlinicocampus.It</a:t>
            </a:r>
            <a:endParaRPr lang="it-IT" sz="2100" b="1" cap="non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8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6"/>
          <p:cNvSpPr>
            <a:spLocks noGrp="1"/>
          </p:cNvSpPr>
          <p:nvPr>
            <p:ph type="title"/>
          </p:nvPr>
        </p:nvSpPr>
        <p:spPr>
          <a:xfrm>
            <a:off x="914401" y="131155"/>
            <a:ext cx="10757042" cy="1449387"/>
          </a:xfrm>
        </p:spPr>
        <p:txBody>
          <a:bodyPr vert="horz" anchor="ctr">
            <a:noAutofit/>
          </a:bodyPr>
          <a:lstStyle/>
          <a:p>
            <a:pPr algn="l"/>
            <a:r>
              <a:rPr lang="it-IT" sz="3200" dirty="0"/>
              <a:t>IMMAGINE</a:t>
            </a:r>
            <a:r>
              <a:rPr lang="it-IT" sz="3200" b="1" dirty="0">
                <a:latin typeface="+mn-lt"/>
              </a:rPr>
              <a:t> </a:t>
            </a:r>
            <a:r>
              <a:rPr lang="it-IT" sz="3200" dirty="0"/>
              <a:t>CORPOREA E BENESSERE PSICOLOGICO </a:t>
            </a:r>
            <a:endParaRPr lang="it-IT" sz="3200" b="1" dirty="0"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737493" y="2632578"/>
            <a:ext cx="39339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i="1" dirty="0"/>
              <a:t>A differenza del calo ponderale oggettivo,  i fattori psicologici legati alla soddisfazione corporea risultano </a:t>
            </a:r>
            <a:r>
              <a:rPr lang="it-IT" i="1" dirty="0" smtClean="0"/>
              <a:t>essere </a:t>
            </a:r>
            <a:r>
              <a:rPr lang="it-IT" i="1" dirty="0" err="1" smtClean="0"/>
              <a:t>predittori</a:t>
            </a:r>
            <a:r>
              <a:rPr lang="it-IT" i="1" dirty="0" smtClean="0"/>
              <a:t> significativi di benessere.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/>
          <a:srcRect l="25715" t="25126" r="29480" b="8854"/>
          <a:stretch/>
        </p:blipFill>
        <p:spPr>
          <a:xfrm>
            <a:off x="934951" y="1669428"/>
            <a:ext cx="6258295" cy="469588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1662352" y="5416954"/>
            <a:ext cx="4872942" cy="9020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105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dirty="0" smtClean="0"/>
              <a:t>MOTIVAZIONE ED ASPETTATIVE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0632" y="1922963"/>
            <a:ext cx="11694694" cy="6878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2000" dirty="0"/>
              <a:t>Valutare la rappresentazione mentale che il paziente ha </a:t>
            </a:r>
            <a:r>
              <a:rPr lang="it-IT" sz="2000" dirty="0" smtClean="0"/>
              <a:t>dell'intervento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425116" y="5752783"/>
            <a:ext cx="11325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Una buona aderenza terapeutica è favorita </a:t>
            </a:r>
            <a:r>
              <a:rPr lang="it-IT" sz="2000" dirty="0" smtClean="0"/>
              <a:t>da motivazioni consapevoli ed aspettative </a:t>
            </a:r>
            <a:r>
              <a:rPr lang="it-IT" sz="2000" dirty="0"/>
              <a:t>realistiche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="" xmlns:p14="http://schemas.microsoft.com/office/powerpoint/2010/main" val="3131394249"/>
              </p:ext>
            </p:extLst>
          </p:nvPr>
        </p:nvGraphicFramePr>
        <p:xfrm>
          <a:off x="1236485" y="3621186"/>
          <a:ext cx="8966294" cy="83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a 8"/>
          <p:cNvGraphicFramePr/>
          <p:nvPr>
            <p:extLst>
              <p:ext uri="{D42A27DB-BD31-4B8C-83A1-F6EECF244321}">
                <p14:modId xmlns="" xmlns:p14="http://schemas.microsoft.com/office/powerpoint/2010/main" val="3602966622"/>
              </p:ext>
            </p:extLst>
          </p:nvPr>
        </p:nvGraphicFramePr>
        <p:xfrm>
          <a:off x="-1235289" y="3031548"/>
          <a:ext cx="13909842" cy="172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9508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794535" y="294632"/>
            <a:ext cx="10972800" cy="1143000"/>
          </a:xfrm>
        </p:spPr>
        <p:txBody>
          <a:bodyPr>
            <a:noAutofit/>
          </a:bodyPr>
          <a:lstStyle/>
          <a:p>
            <a:pPr algn="just"/>
            <a:r>
              <a:rPr lang="it-IT" sz="3600" dirty="0"/>
              <a:t>DALLA VALUTAZIONE AL TRATTAMENTO </a:t>
            </a:r>
            <a:r>
              <a:rPr lang="it-IT" sz="3600" dirty="0" smtClean="0"/>
              <a:t>PSICOLOGICO</a:t>
            </a:r>
            <a:endParaRPr lang="it-IT" sz="36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0014" y="3426945"/>
            <a:ext cx="5948010" cy="255454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Sollecitare 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consapevolezza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sé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sz="1600" dirty="0" smtClean="0">
              <a:solidFill>
                <a:srgbClr val="3C40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rgbClr val="3C40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Trattare </a:t>
            </a:r>
            <a:r>
              <a:rPr lang="it-IT" sz="1600" dirty="0">
                <a:solidFill>
                  <a:srgbClr val="3C40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eventuali sintomi </a:t>
            </a:r>
            <a:r>
              <a:rPr lang="it-IT" sz="1600" dirty="0" smtClean="0">
                <a:solidFill>
                  <a:srgbClr val="3C40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psicopatologici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3C404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solidFill>
                <a:srgbClr val="3C40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Promuovere strategie funzionali di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autoregolazione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solidFill>
                <a:srgbClr val="3C40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Favorire un cambiamento globale dello stile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vita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solidFill>
                <a:srgbClr val="3C40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>
                <a:solidFill>
                  <a:srgbClr val="3C40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Osservare ed implementare le risorse di resilienza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3C404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solidFill>
                <a:srgbClr val="3C40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1" u="none" strike="noStrike" cap="none" normalizeH="0" baseline="0">
                <a:ln>
                  <a:noFill/>
                </a:ln>
                <a:solidFill>
                  <a:srgbClr val="5F6368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it-IT" sz="800" b="0" i="1" u="none" strike="noStrike" cap="none" normalizeH="0" baseline="0">
                <a:ln>
                  <a:noFill/>
                </a:ln>
                <a:solidFill>
                  <a:srgbClr val="5F6368"/>
                </a:solidFill>
                <a:effectLst/>
                <a:latin typeface="Roboto"/>
                <a:cs typeface="Arial" pitchFamily="34" charset="0"/>
              </a:rPr>
            </a:b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0A6F1C5B-1AFE-4B39-B9C3-8B28AB1435B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90532812"/>
              </p:ext>
            </p:extLst>
          </p:nvPr>
        </p:nvGraphicFramePr>
        <p:xfrm>
          <a:off x="7326981" y="3067112"/>
          <a:ext cx="4440354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7080813" y="1683880"/>
            <a:ext cx="4525703" cy="95644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680014" y="2640320"/>
            <a:ext cx="6400799" cy="49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365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AFAA417-E102-4474-8C25-C33533A8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4400" dirty="0" smtClean="0"/>
              <a:t>CONCLUSIONI</a:t>
            </a:r>
            <a:endParaRPr lang="it-IT" sz="4400" dirty="0"/>
          </a:p>
        </p:txBody>
      </p:sp>
      <p:sp>
        <p:nvSpPr>
          <p:cNvPr id="4" name="Rettangolo 3"/>
          <p:cNvSpPr/>
          <p:nvPr/>
        </p:nvSpPr>
        <p:spPr>
          <a:xfrm>
            <a:off x="765255" y="1396218"/>
            <a:ext cx="7349833" cy="800219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just">
              <a:spcBef>
                <a:spcPct val="0"/>
              </a:spcBef>
            </a:pPr>
            <a:r>
              <a:rPr lang="it-IT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La valutazione psicologica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534389" y="5084887"/>
            <a:ext cx="10751232" cy="12195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Elaborare protocolli </a:t>
            </a:r>
            <a:r>
              <a:rPr lang="it-IT" dirty="0"/>
              <a:t>di valutazione </a:t>
            </a:r>
            <a:r>
              <a:rPr lang="it-IT" dirty="0" smtClean="0"/>
              <a:t>standardizzata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Considerando l’unicità </a:t>
            </a:r>
            <a:r>
              <a:rPr lang="it-IT" dirty="0"/>
              <a:t>del paziente </a:t>
            </a:r>
            <a:r>
              <a:rPr lang="it-IT" dirty="0" smtClean="0"/>
              <a:t>per pianificare un trattamento psicoterapeutico personalizzato.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09600" y="2811102"/>
            <a:ext cx="11123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Definizione di un timing strutturato di </a:t>
            </a:r>
            <a:r>
              <a:rPr lang="it-IT" dirty="0"/>
              <a:t>valutazione </a:t>
            </a:r>
            <a:r>
              <a:rPr lang="it-IT" dirty="0" smtClean="0"/>
              <a:t>psicologica nel </a:t>
            </a:r>
            <a:r>
              <a:rPr lang="it-IT" dirty="0"/>
              <a:t>periodo </a:t>
            </a:r>
            <a:r>
              <a:rPr lang="it-IT" dirty="0" smtClean="0"/>
              <a:t>precedente e successivo all’intervento.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Pianificazione di un trattamento psicologico </a:t>
            </a:r>
            <a:r>
              <a:rPr lang="it-IT" dirty="0" smtClean="0"/>
              <a:t>nel periodo precedente </a:t>
            </a:r>
            <a:r>
              <a:rPr lang="it-IT" dirty="0"/>
              <a:t>e successivo </a:t>
            </a:r>
            <a:r>
              <a:rPr lang="it-IT" dirty="0" smtClean="0"/>
              <a:t>all’intervento. 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415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3587" y="851550"/>
            <a:ext cx="4526280" cy="3227514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Grazie</a:t>
            </a:r>
          </a:p>
        </p:txBody>
      </p:sp>
    </p:spTree>
    <p:extLst>
      <p:ext uri="{BB962C8B-B14F-4D97-AF65-F5344CB8AC3E}">
        <p14:creationId xmlns="" xmlns:p14="http://schemas.microsoft.com/office/powerpoint/2010/main" val="24594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5013" y="6189747"/>
            <a:ext cx="11127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err="1"/>
              <a:t>Sarwer</a:t>
            </a:r>
            <a:r>
              <a:rPr lang="it-IT" sz="1200" i="1" dirty="0"/>
              <a:t> DB, </a:t>
            </a:r>
            <a:r>
              <a:rPr lang="it-IT" sz="1200" i="1" dirty="0" err="1"/>
              <a:t>Wadden</a:t>
            </a:r>
            <a:r>
              <a:rPr lang="it-IT" sz="1200" i="1" dirty="0"/>
              <a:t> TA, </a:t>
            </a:r>
            <a:r>
              <a:rPr lang="it-IT" sz="1200" i="1" dirty="0" err="1"/>
              <a:t>Ashare</a:t>
            </a:r>
            <a:r>
              <a:rPr lang="it-IT" sz="1200" i="1" dirty="0"/>
              <a:t> RL, </a:t>
            </a:r>
            <a:r>
              <a:rPr lang="it-IT" sz="1200" i="1" dirty="0" err="1"/>
              <a:t>Spitzer</a:t>
            </a:r>
            <a:r>
              <a:rPr lang="it-IT" sz="1200" i="1" dirty="0"/>
              <a:t> JC, </a:t>
            </a:r>
            <a:r>
              <a:rPr lang="it-IT" sz="1200" i="1" dirty="0" err="1"/>
              <a:t>McCuen-Wurst</a:t>
            </a:r>
            <a:r>
              <a:rPr lang="it-IT" sz="1200" i="1" dirty="0"/>
              <a:t> C, </a:t>
            </a:r>
            <a:r>
              <a:rPr lang="it-IT" sz="1200" i="1" dirty="0" err="1"/>
              <a:t>LaGrotte</a:t>
            </a:r>
            <a:r>
              <a:rPr lang="it-IT" sz="1200" i="1" dirty="0"/>
              <a:t> C, Williams NN, Edwards M, </a:t>
            </a:r>
            <a:r>
              <a:rPr lang="it-IT" sz="1200" i="1" dirty="0" err="1"/>
              <a:t>Tewksbury</a:t>
            </a:r>
            <a:r>
              <a:rPr lang="it-IT" sz="1200" i="1" dirty="0"/>
              <a:t> C, </a:t>
            </a:r>
            <a:r>
              <a:rPr lang="it-IT" sz="1200" i="1" dirty="0" err="1"/>
              <a:t>Wu</a:t>
            </a:r>
            <a:r>
              <a:rPr lang="it-IT" sz="1200" i="1" dirty="0"/>
              <a:t> J, </a:t>
            </a:r>
            <a:r>
              <a:rPr lang="it-IT" sz="1200" i="1" dirty="0" err="1"/>
              <a:t>Tajeu</a:t>
            </a:r>
            <a:r>
              <a:rPr lang="it-IT" sz="1200" i="1" dirty="0"/>
              <a:t> G, </a:t>
            </a:r>
            <a:r>
              <a:rPr lang="it-IT" sz="1200" i="1" dirty="0" err="1"/>
              <a:t>Allison</a:t>
            </a:r>
            <a:r>
              <a:rPr lang="it-IT" sz="1200" i="1" dirty="0"/>
              <a:t> KC. </a:t>
            </a:r>
            <a:r>
              <a:rPr lang="it-IT" sz="1200" i="1" dirty="0" err="1"/>
              <a:t>Psychopathology</a:t>
            </a:r>
            <a:r>
              <a:rPr lang="it-IT" sz="1200" i="1" dirty="0"/>
              <a:t>, </a:t>
            </a:r>
            <a:r>
              <a:rPr lang="it-IT" sz="1200" i="1" dirty="0" err="1"/>
              <a:t>disordered</a:t>
            </a:r>
            <a:r>
              <a:rPr lang="it-IT" sz="1200" i="1" dirty="0"/>
              <a:t> </a:t>
            </a:r>
            <a:r>
              <a:rPr lang="it-IT" sz="1200" i="1" dirty="0" err="1"/>
              <a:t>eating</a:t>
            </a:r>
            <a:r>
              <a:rPr lang="it-IT" sz="1200" i="1" dirty="0"/>
              <a:t>, and </a:t>
            </a:r>
            <a:r>
              <a:rPr lang="it-IT" sz="1200" i="1" dirty="0" err="1"/>
              <a:t>impulsivity</a:t>
            </a:r>
            <a:r>
              <a:rPr lang="it-IT" sz="1200" i="1" dirty="0"/>
              <a:t> in </a:t>
            </a:r>
            <a:r>
              <a:rPr lang="it-IT" sz="1200" i="1" dirty="0" err="1"/>
              <a:t>patients</a:t>
            </a:r>
            <a:r>
              <a:rPr lang="it-IT" sz="1200" i="1" dirty="0"/>
              <a:t> </a:t>
            </a:r>
            <a:r>
              <a:rPr lang="it-IT" sz="1200" i="1" dirty="0" err="1"/>
              <a:t>seeking</a:t>
            </a:r>
            <a:r>
              <a:rPr lang="it-IT" sz="1200" i="1" dirty="0"/>
              <a:t> </a:t>
            </a:r>
            <a:r>
              <a:rPr lang="it-IT" sz="1200" i="1" dirty="0" err="1"/>
              <a:t>bariatric</a:t>
            </a:r>
            <a:r>
              <a:rPr lang="it-IT" sz="1200" i="1" dirty="0"/>
              <a:t> </a:t>
            </a:r>
            <a:r>
              <a:rPr lang="it-IT" sz="1200" i="1" dirty="0" err="1"/>
              <a:t>surgery</a:t>
            </a:r>
            <a:r>
              <a:rPr lang="it-IT" sz="1200" i="1" dirty="0"/>
              <a:t>. </a:t>
            </a:r>
            <a:r>
              <a:rPr lang="it-IT" sz="1200" i="1" dirty="0" err="1"/>
              <a:t>Surg</a:t>
            </a:r>
            <a:r>
              <a:rPr lang="it-IT" sz="1200" i="1" dirty="0"/>
              <a:t> </a:t>
            </a:r>
            <a:r>
              <a:rPr lang="it-IT" sz="1200" i="1" dirty="0" err="1"/>
              <a:t>Obes</a:t>
            </a:r>
            <a:r>
              <a:rPr lang="it-IT" sz="1200" i="1" dirty="0"/>
              <a:t> </a:t>
            </a:r>
            <a:r>
              <a:rPr lang="it-IT" sz="1200" i="1" dirty="0" err="1"/>
              <a:t>Relat</a:t>
            </a:r>
            <a:r>
              <a:rPr lang="it-IT" sz="1200" i="1" dirty="0"/>
              <a:t> </a:t>
            </a:r>
            <a:r>
              <a:rPr lang="it-IT" sz="1200" i="1" dirty="0" err="1"/>
              <a:t>Dis</a:t>
            </a:r>
            <a:r>
              <a:rPr lang="it-IT" sz="1200" i="1" dirty="0"/>
              <a:t>. 2021 Mar;17(3):516-524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/>
          <a:srcRect l="31273" t="14478" r="42935" b="29607"/>
          <a:stretch/>
        </p:blipFill>
        <p:spPr>
          <a:xfrm>
            <a:off x="801042" y="1498169"/>
            <a:ext cx="5759533" cy="459735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/>
          <a:srcRect l="31819" t="58071" r="43324" b="28688"/>
          <a:stretch/>
        </p:blipFill>
        <p:spPr>
          <a:xfrm>
            <a:off x="6572294" y="1489512"/>
            <a:ext cx="4799611" cy="1456186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80801" y="2"/>
            <a:ext cx="10515600" cy="1325563"/>
          </a:xfrm>
        </p:spPr>
        <p:txBody>
          <a:bodyPr/>
          <a:lstStyle/>
          <a:p>
            <a:pPr algn="l"/>
            <a:r>
              <a:rPr lang="it-IT" dirty="0" smtClean="0"/>
              <a:t>OBESITÀ E PSICOPATOLOGIA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784097" y="3638665"/>
            <a:ext cx="46882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La </a:t>
            </a:r>
            <a:r>
              <a:rPr lang="it-IT" dirty="0" smtClean="0"/>
              <a:t>presenza di una diagnosi psichiatrica attuale risulta associata </a:t>
            </a:r>
            <a:r>
              <a:rPr lang="it-IT" dirty="0"/>
              <a:t>a </a:t>
            </a:r>
            <a:r>
              <a:rPr lang="it-IT" dirty="0" smtClean="0"/>
              <a:t>sintomi depressivi, </a:t>
            </a:r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err="1" smtClean="0"/>
              <a:t>addiction</a:t>
            </a:r>
            <a:r>
              <a:rPr lang="it-IT" dirty="0" smtClean="0"/>
              <a:t> e night </a:t>
            </a:r>
            <a:r>
              <a:rPr lang="it-IT" dirty="0" err="1" smtClean="0"/>
              <a:t>eating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4158045" y="2164437"/>
            <a:ext cx="2041172" cy="2083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828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517" t="21487" r="24326" b="70106"/>
          <a:stretch>
            <a:fillRect/>
          </a:stretch>
        </p:blipFill>
        <p:spPr bwMode="auto">
          <a:xfrm>
            <a:off x="609315" y="3724675"/>
            <a:ext cx="4648486" cy="54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5546" t="41025" r="24326" b="32987"/>
          <a:stretch>
            <a:fillRect/>
          </a:stretch>
        </p:blipFill>
        <p:spPr bwMode="auto">
          <a:xfrm>
            <a:off x="609600" y="2036098"/>
            <a:ext cx="4639733" cy="168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584200" y="4417545"/>
            <a:ext cx="4817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i="1" dirty="0" smtClean="0"/>
              <a:t>Dopo l</a:t>
            </a:r>
            <a:r>
              <a:rPr lang="it-IT" dirty="0" smtClean="0"/>
              <a:t>a chirurgia bariatrica migliorano i sintomi di depressione, ansia e il BED.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" name="Tito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/>
              <a:t>PSICOPATOLOGIA E OUTCOME IN CHIRURGIA BARIATRICA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843196" y="4214316"/>
            <a:ext cx="582387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i="1" dirty="0" smtClean="0"/>
              <a:t>La </a:t>
            </a:r>
            <a:r>
              <a:rPr lang="it-IT" i="1" dirty="0"/>
              <a:t>chirurgia bariatrica è </a:t>
            </a:r>
            <a:r>
              <a:rPr lang="it-IT" i="1" dirty="0" smtClean="0"/>
              <a:t>associata ad </a:t>
            </a:r>
            <a:r>
              <a:rPr lang="it-IT" i="1" dirty="0"/>
              <a:t>un miglioramento </a:t>
            </a:r>
            <a:r>
              <a:rPr lang="it-IT" i="1" dirty="0" smtClean="0"/>
              <a:t>del funzionamento psicosociale, della sintomatologia depressiva </a:t>
            </a:r>
            <a:r>
              <a:rPr lang="it-IT" i="1" dirty="0"/>
              <a:t>e </a:t>
            </a:r>
            <a:r>
              <a:rPr lang="it-IT" i="1" dirty="0" smtClean="0"/>
              <a:t>della qualità </a:t>
            </a:r>
            <a:r>
              <a:rPr lang="it-IT" i="1" dirty="0"/>
              <a:t>della </a:t>
            </a:r>
            <a:r>
              <a:rPr lang="it-IT" i="1" dirty="0" smtClean="0"/>
              <a:t>vita</a:t>
            </a:r>
            <a:r>
              <a:rPr lang="it-IT" dirty="0" smtClean="0"/>
              <a:t>.</a:t>
            </a:r>
          </a:p>
          <a:p>
            <a:endParaRPr lang="it-IT" dirty="0" smtClean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print"/>
          <a:srcRect l="25585" t="33077" r="25792" b="44212"/>
          <a:stretch/>
        </p:blipFill>
        <p:spPr>
          <a:xfrm>
            <a:off x="5528733" y="2184905"/>
            <a:ext cx="6170332" cy="181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989" y="318053"/>
            <a:ext cx="11058309" cy="1325563"/>
          </a:xfrm>
        </p:spPr>
        <p:txBody>
          <a:bodyPr anchor="ctr">
            <a:noAutofit/>
          </a:bodyPr>
          <a:lstStyle/>
          <a:p>
            <a:pPr algn="l"/>
            <a:r>
              <a:rPr lang="it-IT" sz="3600" dirty="0"/>
              <a:t>DEPRESSIONE, ANSIA,  IMMAGINE CORPOREA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2735" t="17759" r="23519" b="14424"/>
          <a:stretch>
            <a:fillRect/>
          </a:stretch>
        </p:blipFill>
        <p:spPr bwMode="auto">
          <a:xfrm>
            <a:off x="788387" y="1878694"/>
            <a:ext cx="57606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2" y="-2462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800" i="1">
                <a:solidFill>
                  <a:srgbClr val="5F6368"/>
                </a:solidFill>
                <a:latin typeface="Roboto"/>
                <a:cs typeface="Arial" pitchFamily="34" charset="0"/>
              </a:rPr>
              <a:t/>
            </a:r>
            <a:br>
              <a:rPr lang="it-IT" sz="800" i="1">
                <a:solidFill>
                  <a:srgbClr val="5F6368"/>
                </a:solidFill>
                <a:latin typeface="Roboto"/>
                <a:cs typeface="Arial" pitchFamily="34" charset="0"/>
              </a:rPr>
            </a:b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524002" y="-2462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800" i="1">
                <a:solidFill>
                  <a:srgbClr val="5F6368"/>
                </a:solidFill>
                <a:latin typeface="Roboto"/>
                <a:cs typeface="Arial" pitchFamily="34" charset="0"/>
              </a:rPr>
              <a:t/>
            </a:r>
            <a:br>
              <a:rPr lang="it-IT" sz="800" i="1">
                <a:solidFill>
                  <a:srgbClr val="5F6368"/>
                </a:solidFill>
                <a:latin typeface="Roboto"/>
                <a:cs typeface="Arial" pitchFamily="34" charset="0"/>
              </a:rPr>
            </a:b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2" y="-2462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800" i="1">
                <a:solidFill>
                  <a:srgbClr val="5F6368"/>
                </a:solidFill>
                <a:latin typeface="Roboto"/>
                <a:cs typeface="Arial" pitchFamily="34" charset="0"/>
              </a:rPr>
              <a:t/>
            </a:r>
            <a:br>
              <a:rPr lang="it-IT" sz="800" i="1">
                <a:solidFill>
                  <a:srgbClr val="5F6368"/>
                </a:solidFill>
                <a:latin typeface="Roboto"/>
                <a:cs typeface="Arial" pitchFamily="34" charset="0"/>
              </a:rPr>
            </a:b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524002" y="-2462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800" i="1">
                <a:solidFill>
                  <a:srgbClr val="5F6368"/>
                </a:solidFill>
                <a:latin typeface="Roboto"/>
                <a:cs typeface="Arial" pitchFamily="34" charset="0"/>
              </a:rPr>
              <a:t/>
            </a:r>
            <a:br>
              <a:rPr lang="it-IT" sz="800" i="1">
                <a:solidFill>
                  <a:srgbClr val="5F6368"/>
                </a:solidFill>
                <a:latin typeface="Roboto"/>
                <a:cs typeface="Arial" pitchFamily="34" charset="0"/>
              </a:rPr>
            </a:b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797111" y="2972998"/>
            <a:ext cx="48855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i="1" dirty="0"/>
              <a:t>La </a:t>
            </a:r>
            <a:r>
              <a:rPr lang="en-US" i="1" dirty="0" err="1"/>
              <a:t>depressione</a:t>
            </a:r>
            <a:r>
              <a:rPr lang="en-US" i="1" dirty="0"/>
              <a:t>, lo </a:t>
            </a:r>
            <a:r>
              <a:rPr lang="en-US" i="1" dirty="0" smtClean="0"/>
              <a:t>stress </a:t>
            </a:r>
            <a:r>
              <a:rPr lang="it-IT" i="1" dirty="0"/>
              <a:t>e la preoccupazione per la forma del </a:t>
            </a:r>
            <a:r>
              <a:rPr lang="it-IT" i="1" dirty="0" smtClean="0"/>
              <a:t>corpo prima dell’intervento predicono </a:t>
            </a:r>
            <a:r>
              <a:rPr lang="it-IT" i="1" dirty="0"/>
              <a:t>il rischio di sviluppare disturbi alimentari </a:t>
            </a:r>
            <a:r>
              <a:rPr lang="it-IT" i="1" dirty="0" smtClean="0"/>
              <a:t>e compromettere </a:t>
            </a:r>
            <a:r>
              <a:rPr lang="it-IT" i="1" dirty="0"/>
              <a:t>il funzionamento </a:t>
            </a:r>
            <a:r>
              <a:rPr lang="it-IT" i="1" dirty="0" err="1" smtClean="0"/>
              <a:t>psico</a:t>
            </a:r>
            <a:r>
              <a:rPr lang="it-IT" i="1" dirty="0" smtClean="0"/>
              <a:t>-sociale nel post-intervento. </a:t>
            </a:r>
            <a:endParaRPr lang="it-IT" i="1" dirty="0"/>
          </a:p>
          <a:p>
            <a:pPr>
              <a:lnSpc>
                <a:spcPct val="150000"/>
              </a:lnSpc>
            </a:pPr>
            <a:endParaRPr lang="it-IT" i="1" dirty="0" smtClean="0"/>
          </a:p>
        </p:txBody>
      </p:sp>
      <p:sp>
        <p:nvSpPr>
          <p:cNvPr id="16" name="Rettangolo arrotondato 15"/>
          <p:cNvSpPr/>
          <p:nvPr/>
        </p:nvSpPr>
        <p:spPr>
          <a:xfrm>
            <a:off x="842481" y="5558321"/>
            <a:ext cx="5681609" cy="6678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650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/>
              <a:t>I FATTORI </a:t>
            </a:r>
            <a:r>
              <a:rPr lang="it-IT" dirty="0"/>
              <a:t>PSICOLOGICI </a:t>
            </a:r>
            <a:r>
              <a:rPr lang="it-IT" dirty="0" smtClean="0"/>
              <a:t>PREDITTORI </a:t>
            </a:r>
            <a:r>
              <a:rPr lang="it-IT" dirty="0"/>
              <a:t>DI QUALITÀ DI VITA 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3191" y="3700511"/>
            <a:ext cx="5117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/>
              <a:t>I fattori psicologici non sono </a:t>
            </a:r>
            <a:r>
              <a:rPr lang="it-IT" i="1" dirty="0" smtClean="0"/>
              <a:t>risultati </a:t>
            </a:r>
            <a:r>
              <a:rPr lang="it-IT" i="1" dirty="0" err="1" smtClean="0"/>
              <a:t>predittori</a:t>
            </a:r>
            <a:r>
              <a:rPr lang="it-IT" i="1" dirty="0" smtClean="0"/>
              <a:t> significativi </a:t>
            </a:r>
            <a:r>
              <a:rPr lang="it-IT" i="1" dirty="0"/>
              <a:t>di perdita di </a:t>
            </a:r>
            <a:r>
              <a:rPr lang="it-IT" i="1" dirty="0" smtClean="0"/>
              <a:t>peso.</a:t>
            </a:r>
          </a:p>
          <a:p>
            <a:pPr algn="just"/>
            <a:endParaRPr lang="it-IT" i="1" dirty="0"/>
          </a:p>
          <a:p>
            <a:pPr algn="just"/>
            <a:endParaRPr lang="it-IT" i="1" dirty="0"/>
          </a:p>
          <a:p>
            <a:r>
              <a:rPr lang="it-IT" i="1" dirty="0" smtClean="0"/>
              <a:t>Il 25-30</a:t>
            </a:r>
            <a:r>
              <a:rPr lang="it-IT" i="1" dirty="0"/>
              <a:t>% dei pazienti </a:t>
            </a:r>
            <a:r>
              <a:rPr lang="it-IT" i="1" dirty="0" smtClean="0"/>
              <a:t>mostra miglioramenti </a:t>
            </a:r>
            <a:r>
              <a:rPr lang="it-IT" i="1" dirty="0"/>
              <a:t>iniziali seguiti da </a:t>
            </a:r>
            <a:r>
              <a:rPr lang="it-IT" i="1" dirty="0" smtClean="0"/>
              <a:t>un declino in termini di </a:t>
            </a:r>
            <a:r>
              <a:rPr lang="it-IT" i="1" dirty="0"/>
              <a:t>qualità di vita.</a:t>
            </a:r>
          </a:p>
          <a:p>
            <a:pPr algn="just"/>
            <a:endParaRPr lang="it-IT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331" t="64491" r="19607" b="22994"/>
          <a:stretch>
            <a:fillRect/>
          </a:stretch>
        </p:blipFill>
        <p:spPr bwMode="auto">
          <a:xfrm>
            <a:off x="366727" y="2377441"/>
            <a:ext cx="6623620" cy="8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331" t="27198" r="19607" b="66925"/>
          <a:stretch>
            <a:fillRect/>
          </a:stretch>
        </p:blipFill>
        <p:spPr bwMode="auto">
          <a:xfrm>
            <a:off x="349906" y="1996753"/>
            <a:ext cx="6623620" cy="38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7379121" y="2477041"/>
            <a:ext cx="417787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Buona autostima, estroversione e </a:t>
            </a:r>
            <a:r>
              <a:rPr lang="it-IT" dirty="0" smtClean="0"/>
              <a:t>coscienziosità associati </a:t>
            </a:r>
            <a:r>
              <a:rPr lang="it-IT" dirty="0"/>
              <a:t>ad una </a:t>
            </a:r>
            <a:r>
              <a:rPr lang="it-IT" dirty="0" smtClean="0"/>
              <a:t>qualità </a:t>
            </a:r>
            <a:r>
              <a:rPr lang="it-IT" dirty="0"/>
              <a:t>di </a:t>
            </a:r>
            <a:r>
              <a:rPr lang="it-IT" dirty="0" smtClean="0"/>
              <a:t>vita </a:t>
            </a:r>
            <a:r>
              <a:rPr lang="it-IT" dirty="0"/>
              <a:t>favorevole nel post intervento</a:t>
            </a:r>
            <a:r>
              <a:rPr lang="it-IT" dirty="0" smtClean="0"/>
              <a:t>.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smtClean="0"/>
              <a:t>Sintomi </a:t>
            </a:r>
            <a:r>
              <a:rPr lang="it-IT" dirty="0"/>
              <a:t>depressivi e ansiosi, </a:t>
            </a:r>
            <a:r>
              <a:rPr lang="it-IT" dirty="0" err="1"/>
              <a:t>nevroticismo</a:t>
            </a:r>
            <a:r>
              <a:rPr lang="it-IT" dirty="0"/>
              <a:t>, attaccamento </a:t>
            </a:r>
            <a:r>
              <a:rPr lang="it-IT" dirty="0" smtClean="0"/>
              <a:t>insicuro e </a:t>
            </a:r>
            <a:r>
              <a:rPr lang="it-IT" dirty="0" err="1"/>
              <a:t>coping</a:t>
            </a:r>
            <a:r>
              <a:rPr lang="it-IT" dirty="0"/>
              <a:t> disadattivo </a:t>
            </a:r>
            <a:r>
              <a:rPr lang="it-IT" dirty="0" err="1" smtClean="0"/>
              <a:t>predittori</a:t>
            </a:r>
            <a:r>
              <a:rPr lang="it-IT" dirty="0" smtClean="0"/>
              <a:t> </a:t>
            </a:r>
            <a:r>
              <a:rPr lang="it-IT" dirty="0"/>
              <a:t>sfavorevoli di qualità di vita nel post intervento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5981961" y="4956338"/>
            <a:ext cx="991565" cy="35391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347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9757" y="349335"/>
            <a:ext cx="11181144" cy="1143000"/>
          </a:xfrm>
        </p:spPr>
        <p:txBody>
          <a:bodyPr anchor="ctr">
            <a:noAutofit/>
          </a:bodyPr>
          <a:lstStyle/>
          <a:p>
            <a:pPr algn="l"/>
            <a:r>
              <a:rPr lang="it-IT" altLang="it-IT" sz="3200" dirty="0" smtClean="0"/>
              <a:t>OBIETTIVI DELLA VALUTAZIONE PSICOLOGA</a:t>
            </a:r>
            <a:endParaRPr lang="it-IT" altLang="it-IT" sz="3200" dirty="0"/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1157528" y="2740143"/>
            <a:ext cx="1867125" cy="600467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omic Sans MS" panose="030F0702030302020204" pitchFamily="66" charset="0"/>
              </a:rPr>
              <a:t>ASSESSMENT</a:t>
            </a:r>
            <a:endParaRPr lang="it-IT" sz="1400" dirty="0">
              <a:latin typeface="Comic Sans MS" panose="030F0702030302020204" pitchFamily="66" charset="0"/>
            </a:endParaRPr>
          </a:p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srgbClr val="002052"/>
                </a:solidFill>
                <a:latin typeface="Comic Sans MS" panose="030F0702030302020204" pitchFamily="66" charset="0"/>
              </a:rPr>
              <a:t>PRELIMINARE </a:t>
            </a:r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8240572" y="2004501"/>
            <a:ext cx="1837502" cy="549425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latin typeface="Comic Sans MS" panose="030F0702030302020204" pitchFamily="66" charset="0"/>
              </a:rPr>
              <a:t>FOLLOW-UP PSICOLOGICO</a:t>
            </a:r>
            <a:endParaRPr lang="it-IT" sz="1400" dirty="0">
              <a:solidFill>
                <a:srgbClr val="002052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806116" y="3920675"/>
            <a:ext cx="25711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/>
              <a:t>Individuare controindicazioni psicologiche all’intervento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/>
              <a:t>Identificare la necessità di un trattamento psicologico precedente e/o successivo all’intervento </a:t>
            </a:r>
            <a:r>
              <a:rPr lang="it-IT" sz="1400" dirty="0" smtClean="0"/>
              <a:t>chirurgico</a:t>
            </a: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308026" y="4282489"/>
            <a:ext cx="2299251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/>
              <a:t>Pianificare percorsi </a:t>
            </a:r>
            <a:r>
              <a:rPr lang="it-IT" sz="1400" dirty="0"/>
              <a:t>di trattamento </a:t>
            </a:r>
            <a:r>
              <a:rPr lang="it-IT" sz="1400" dirty="0" smtClean="0"/>
              <a:t>psicologico personalizzati</a:t>
            </a:r>
            <a:endParaRPr lang="it-IT" sz="140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8240572" y="3299405"/>
            <a:ext cx="3076347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/>
              <a:t>Monitorare </a:t>
            </a:r>
            <a:r>
              <a:rPr lang="it-IT" sz="1400" dirty="0"/>
              <a:t>tutte le aree di funzionamento del paziente e </a:t>
            </a:r>
            <a:r>
              <a:rPr lang="it-IT" sz="1400" dirty="0" smtClean="0"/>
              <a:t>programmare eventuali  </a:t>
            </a:r>
            <a:r>
              <a:rPr lang="it-IT" sz="1400" dirty="0"/>
              <a:t>interventi psicoterapeutici</a:t>
            </a:r>
          </a:p>
          <a:p>
            <a:endParaRPr lang="it-IT" sz="1400" dirty="0"/>
          </a:p>
          <a:p>
            <a:endParaRPr lang="it-IT" sz="1400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6261548" y="2237814"/>
            <a:ext cx="5192515" cy="1299193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 flipV="1">
            <a:off x="806115" y="3537007"/>
            <a:ext cx="5499680" cy="1"/>
          </a:xfrm>
          <a:prstGeom prst="line">
            <a:avLst/>
          </a:prstGeom>
          <a:ln w="38100">
            <a:headEnd/>
            <a:tailEnd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5457652" y="2794527"/>
            <a:ext cx="1696287" cy="3588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latin typeface="Comic Sans MS" panose="030F0702030302020204" pitchFamily="66" charset="0"/>
              </a:rPr>
              <a:t>INTERVENTO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3551019" y="4638870"/>
            <a:ext cx="583227" cy="300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6144278" y="3405706"/>
            <a:ext cx="234540" cy="262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637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="" xmlns:p14="http://schemas.microsoft.com/office/powerpoint/2010/main" val="3703796257"/>
              </p:ext>
            </p:extLst>
          </p:nvPr>
        </p:nvGraphicFramePr>
        <p:xfrm>
          <a:off x="2299551" y="3068053"/>
          <a:ext cx="9732028" cy="368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="" xmlns:p14="http://schemas.microsoft.com/office/powerpoint/2010/main" val="2843591441"/>
              </p:ext>
            </p:extLst>
          </p:nvPr>
        </p:nvGraphicFramePr>
        <p:xfrm>
          <a:off x="-144378" y="306718"/>
          <a:ext cx="11622506" cy="247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Parentesi graffa aperta 3"/>
          <p:cNvSpPr/>
          <p:nvPr/>
        </p:nvSpPr>
        <p:spPr>
          <a:xfrm>
            <a:off x="2047523" y="240623"/>
            <a:ext cx="504056" cy="2955074"/>
          </a:xfrm>
          <a:prstGeom prst="leftBrac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78564" y="1373200"/>
            <a:ext cx="172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ssessment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-intervento </a:t>
            </a:r>
          </a:p>
        </p:txBody>
      </p:sp>
      <p:sp>
        <p:nvSpPr>
          <p:cNvPr id="6" name="Parentesi graffa aperta 5"/>
          <p:cNvSpPr/>
          <p:nvPr/>
        </p:nvSpPr>
        <p:spPr>
          <a:xfrm>
            <a:off x="1774160" y="3859297"/>
            <a:ext cx="504205" cy="2022348"/>
          </a:xfrm>
          <a:prstGeom prst="leftBrac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2985" y="4560515"/>
            <a:ext cx="178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ssessment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Post-intervento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78564" y="6167118"/>
            <a:ext cx="11463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Valutazione multidisciplinare del </a:t>
            </a:r>
            <a:r>
              <a:rPr lang="it-IT" sz="1400" i="1" dirty="0" smtClean="0"/>
              <a:t>paziente sottoposto </a:t>
            </a:r>
            <a:r>
              <a:rPr lang="it-IT" sz="1400" i="1" dirty="0"/>
              <a:t>a chirurgia </a:t>
            </a:r>
            <a:r>
              <a:rPr lang="it-IT" sz="1400" i="1" dirty="0" err="1"/>
              <a:t>bariatrica</a:t>
            </a:r>
            <a:r>
              <a:rPr lang="it-IT" sz="1400" i="1" dirty="0"/>
              <a:t> </a:t>
            </a:r>
          </a:p>
          <a:p>
            <a:r>
              <a:rPr lang="it-IT" sz="1400" i="1" dirty="0"/>
              <a:t>Fondazione Policlinico Universitario  Campus </a:t>
            </a:r>
            <a:r>
              <a:rPr lang="it-IT" sz="1400" i="1" dirty="0" err="1" smtClean="0"/>
              <a:t>Bio</a:t>
            </a:r>
            <a:r>
              <a:rPr lang="it-IT" sz="1400" i="1" dirty="0" smtClean="0"/>
              <a:t>-Medico </a:t>
            </a:r>
            <a:r>
              <a:rPr lang="it-IT" sz="1400" i="1" dirty="0"/>
              <a:t>Di Roma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7531770" y="2286000"/>
            <a:ext cx="1130967" cy="24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6942221" y="2782580"/>
            <a:ext cx="12032" cy="2854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99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292" y="215758"/>
            <a:ext cx="11666197" cy="1143000"/>
          </a:xfrm>
        </p:spPr>
        <p:txBody>
          <a:bodyPr anchor="ctr">
            <a:noAutofit/>
          </a:bodyPr>
          <a:lstStyle/>
          <a:p>
            <a:pPr algn="l"/>
            <a:r>
              <a:rPr lang="it-IT" sz="2800" dirty="0"/>
              <a:t>STRUMENTI DI VALUTAZIONE PSICOLOGICA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33755492"/>
              </p:ext>
            </p:extLst>
          </p:nvPr>
        </p:nvGraphicFramePr>
        <p:xfrm>
          <a:off x="1432935" y="1529263"/>
          <a:ext cx="9318392" cy="470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451250" y="6333213"/>
            <a:ext cx="4122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Servizio di Psicologia Clinica Fondazione PUCBM </a:t>
            </a:r>
          </a:p>
        </p:txBody>
      </p:sp>
    </p:spTree>
    <p:extLst>
      <p:ext uri="{BB962C8B-B14F-4D97-AF65-F5344CB8AC3E}">
        <p14:creationId xmlns="" xmlns:p14="http://schemas.microsoft.com/office/powerpoint/2010/main" val="15468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it-IT" sz="3200" dirty="0"/>
              <a:t>FRAGILITÀ E RISORSE PSICOLOGICHE</a:t>
            </a:r>
          </a:p>
        </p:txBody>
      </p:sp>
      <p:sp>
        <p:nvSpPr>
          <p:cNvPr id="2" name="Rettangolo 1"/>
          <p:cNvSpPr/>
          <p:nvPr/>
        </p:nvSpPr>
        <p:spPr>
          <a:xfrm>
            <a:off x="434502" y="6065495"/>
            <a:ext cx="11147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i="1" dirty="0"/>
              <a:t>Sisto, A., Barone, M., Giuliani, A., Quintiliani, L., Bruni, V., </a:t>
            </a:r>
            <a:r>
              <a:rPr lang="it-IT" sz="1400" i="1" dirty="0" err="1"/>
              <a:t>Tartaglini</a:t>
            </a:r>
            <a:r>
              <a:rPr lang="it-IT" sz="1400" i="1" dirty="0"/>
              <a:t>, D., ... &amp; </a:t>
            </a:r>
            <a:r>
              <a:rPr lang="it-IT" sz="1400" i="1" dirty="0" err="1"/>
              <a:t>Tambone</a:t>
            </a:r>
            <a:r>
              <a:rPr lang="it-IT" sz="1400" i="1" dirty="0"/>
              <a:t>, V. (2023). The body </a:t>
            </a:r>
            <a:r>
              <a:rPr lang="it-IT" sz="1400" i="1" dirty="0" err="1"/>
              <a:t>perception</a:t>
            </a:r>
            <a:r>
              <a:rPr lang="it-IT" sz="1400" i="1" dirty="0"/>
              <a:t>, </a:t>
            </a:r>
            <a:r>
              <a:rPr lang="it-IT" sz="1400" i="1" dirty="0" err="1"/>
              <a:t>resilience</a:t>
            </a:r>
            <a:r>
              <a:rPr lang="it-IT" sz="1400" i="1" dirty="0"/>
              <a:t>, and </a:t>
            </a:r>
            <a:r>
              <a:rPr lang="it-IT" sz="1400" i="1" dirty="0" err="1"/>
              <a:t>distress</a:t>
            </a:r>
            <a:r>
              <a:rPr lang="it-IT" sz="1400" i="1" dirty="0"/>
              <a:t> </a:t>
            </a:r>
            <a:r>
              <a:rPr lang="it-IT" sz="1400" i="1" dirty="0" err="1"/>
              <a:t>symptoms</a:t>
            </a:r>
            <a:r>
              <a:rPr lang="it-IT" sz="1400" i="1" dirty="0"/>
              <a:t> in </a:t>
            </a:r>
            <a:r>
              <a:rPr lang="it-IT" sz="1400" i="1" dirty="0" err="1"/>
              <a:t>candidates</a:t>
            </a:r>
            <a:r>
              <a:rPr lang="it-IT" sz="1400" i="1" dirty="0"/>
              <a:t> for </a:t>
            </a:r>
            <a:r>
              <a:rPr lang="it-IT" sz="1400" i="1" dirty="0" err="1"/>
              <a:t>bariatric</a:t>
            </a:r>
            <a:r>
              <a:rPr lang="it-IT" sz="1400" i="1" dirty="0"/>
              <a:t> </a:t>
            </a:r>
            <a:r>
              <a:rPr lang="it-IT" sz="1400" i="1" dirty="0" err="1"/>
              <a:t>surgery</a:t>
            </a:r>
            <a:r>
              <a:rPr lang="it-IT" sz="1400" i="1" dirty="0"/>
              <a:t> and post </a:t>
            </a:r>
            <a:r>
              <a:rPr lang="it-IT" sz="1400" i="1" dirty="0" err="1"/>
              <a:t>bariatric</a:t>
            </a:r>
            <a:r>
              <a:rPr lang="it-IT" sz="1400" i="1" dirty="0"/>
              <a:t> </a:t>
            </a:r>
            <a:r>
              <a:rPr lang="it-IT" sz="1400" i="1" dirty="0" err="1"/>
              <a:t>surgery</a:t>
            </a:r>
            <a:r>
              <a:rPr lang="it-IT" sz="1400" i="1" dirty="0"/>
              <a:t>. </a:t>
            </a:r>
            <a:r>
              <a:rPr lang="it-IT" sz="1400" i="1" dirty="0" err="1"/>
              <a:t>European</a:t>
            </a:r>
            <a:r>
              <a:rPr lang="it-IT" sz="1400" i="1" dirty="0"/>
              <a:t> Journal of Plastic </a:t>
            </a:r>
            <a:r>
              <a:rPr lang="it-IT" sz="1400" i="1" dirty="0" err="1"/>
              <a:t>Surgery</a:t>
            </a:r>
            <a:r>
              <a:rPr lang="it-IT" sz="1400" i="1" dirty="0"/>
              <a:t>, 46(3), 417-425.</a:t>
            </a:r>
          </a:p>
        </p:txBody>
      </p:sp>
      <p:graphicFrame>
        <p:nvGraphicFramePr>
          <p:cNvPr id="4" name="Diagramma 3"/>
          <p:cNvGraphicFramePr/>
          <p:nvPr>
            <p:extLst/>
          </p:nvPr>
        </p:nvGraphicFramePr>
        <p:xfrm>
          <a:off x="285406" y="1733905"/>
          <a:ext cx="5541463" cy="378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6007110" y="1764226"/>
          <a:ext cx="5850908" cy="35690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0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6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7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37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4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78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05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5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  </a:t>
                      </a:r>
                      <a:endParaRPr lang="it-IT" sz="1000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effectLst/>
                        </a:rPr>
                        <a:t>RESILIENCE</a:t>
                      </a:r>
                      <a:endParaRPr lang="it-IT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IMPULSIVIT </a:t>
                      </a:r>
                      <a:endParaRPr lang="it-IT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</a:rPr>
                        <a:t>BINGE EATING DISORDER </a:t>
                      </a:r>
                      <a:endParaRPr lang="en-GB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</a:rPr>
                        <a:t>DEPRESSIO  </a:t>
                      </a:r>
                      <a:endParaRPr lang="it-IT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ANXIETY</a:t>
                      </a:r>
                      <a:endParaRPr lang="en-GB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EMOTIONAL DYSREGULATION   </a:t>
                      </a:r>
                      <a:endParaRPr lang="en-GB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8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RESILIENCE</a:t>
                      </a:r>
                      <a:endParaRPr lang="it-IT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1.00000 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-0.31592 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-0.46048 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-0.34544 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-0.27606 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-0.49224 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8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 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8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IMPULSIVITY </a:t>
                      </a:r>
                      <a:endParaRPr lang="it-IT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-0.31592 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1.00000 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0.37126 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0.33917 </a:t>
                      </a:r>
                      <a:endParaRPr lang="it-IT" sz="120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0.32653 </a:t>
                      </a:r>
                      <a:endParaRPr lang="it-IT" sz="120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0.49818 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3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rgbClr val="00205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3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</a:rPr>
                        <a:t>BINGE EATING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-0.46048 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0.37126 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1.00000 </a:t>
                      </a:r>
                      <a:endParaRPr lang="it-IT" sz="1200" dirty="0">
                        <a:solidFill>
                          <a:srgbClr val="00205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0.49588 </a:t>
                      </a:r>
                      <a:endParaRPr lang="it-IT" sz="120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0.38649 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0.57981 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33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rgbClr val="00205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332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</a:rPr>
                        <a:t>DEPRESSION</a:t>
                      </a: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-0.34544 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0.33917 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0.49588 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1.00000 </a:t>
                      </a:r>
                      <a:endParaRPr lang="it-IT" sz="1200" dirty="0">
                        <a:solidFill>
                          <a:srgbClr val="00205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0.75544 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0.67739 </a:t>
                      </a:r>
                      <a:endParaRPr lang="it-IT" sz="120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33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rgbClr val="00205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33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ANXIETY</a:t>
                      </a:r>
                      <a:endParaRPr lang="en-GB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-0.27606 </a:t>
                      </a:r>
                      <a:endParaRPr lang="it-IT" sz="120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0.32653 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0.38649 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0.75544 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1.00000 </a:t>
                      </a:r>
                      <a:endParaRPr lang="it-IT" sz="1200" dirty="0">
                        <a:solidFill>
                          <a:srgbClr val="00205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0.55287 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33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rgbClr val="00205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33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EMOTIONAL DYSREGULATION   </a:t>
                      </a:r>
                      <a:endParaRPr lang="en-GB" sz="800" b="1" dirty="0">
                        <a:solidFill>
                          <a:srgbClr val="00205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-0.49224 </a:t>
                      </a:r>
                      <a:endParaRPr lang="it-IT" sz="120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0.49818 </a:t>
                      </a:r>
                      <a:endParaRPr lang="it-IT" sz="120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0.57981 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0.67739 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0.55287 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1.00000 </a:t>
                      </a:r>
                      <a:endParaRPr lang="it-IT" sz="1200" dirty="0">
                        <a:solidFill>
                          <a:srgbClr val="00205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45729" marB="45729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78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&lt;.0001 </a:t>
                      </a:r>
                      <a:endParaRPr lang="it-IT" sz="1200" dirty="0">
                        <a:solidFill>
                          <a:srgbClr val="002052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rgbClr val="00205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45729" marB="45729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vale 5"/>
          <p:cNvSpPr/>
          <p:nvPr/>
        </p:nvSpPr>
        <p:spPr bwMode="auto">
          <a:xfrm>
            <a:off x="10963072" y="2034808"/>
            <a:ext cx="720329" cy="590550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it-IT">
              <a:solidFill>
                <a:srgbClr val="002052"/>
              </a:solidFill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8503798" y="2005626"/>
            <a:ext cx="720329" cy="590550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it-IT">
              <a:solidFill>
                <a:srgbClr val="002052"/>
              </a:solidFill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10955168" y="2890508"/>
            <a:ext cx="720329" cy="590550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it-IT">
              <a:solidFill>
                <a:srgbClr val="00205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3316</TotalTime>
  <Words>796</Words>
  <Application>Microsoft Office PowerPoint</Application>
  <PresentationFormat>Personalizzato</PresentationFormat>
  <Paragraphs>205</Paragraphs>
  <Slides>14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Galassia</vt:lpstr>
      <vt:lpstr>UPGRADE DELLE PROCEDURE PSICOLOGICO PSICHIATRICHE IN CHIRURGIA BARIATRICA    LA VALUTAZIONE CLINICA</vt:lpstr>
      <vt:lpstr>OBESITÀ E PSICOPATOLOGIA </vt:lpstr>
      <vt:lpstr>PSICOPATOLOGIA E OUTCOME IN CHIRURGIA BARIATRICA </vt:lpstr>
      <vt:lpstr>DEPRESSIONE, ANSIA,  IMMAGINE CORPOREA </vt:lpstr>
      <vt:lpstr>I FATTORI PSICOLOGICI PREDITTORI DI QUALITÀ DI VITA </vt:lpstr>
      <vt:lpstr>OBIETTIVI DELLA VALUTAZIONE PSICOLOGA</vt:lpstr>
      <vt:lpstr>Diapositiva 7</vt:lpstr>
      <vt:lpstr>STRUMENTI DI VALUTAZIONE PSICOLOGICA</vt:lpstr>
      <vt:lpstr>FRAGILITÀ E RISORSE PSICOLOGICHE</vt:lpstr>
      <vt:lpstr>IMMAGINE CORPOREA E BENESSERE PSICOLOGICO </vt:lpstr>
      <vt:lpstr>MOTIVAZIONE ED ASPETTATIVE</vt:lpstr>
      <vt:lpstr>DALLA VALUTAZIONE AL TRATTAMENTO PSICOLOGICO</vt:lpstr>
      <vt:lpstr>CONCLUSIONI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UPGRADE DELLE PROCEDURE PSICOLOGICO PSICHIATRICHE IN CHIRURGIA BARIATRICA</dc:title>
  <dc:creator>Sisto Antonella</dc:creator>
  <cp:lastModifiedBy>Antonella</cp:lastModifiedBy>
  <cp:revision>474</cp:revision>
  <cp:lastPrinted>2024-05-10T15:31:52Z</cp:lastPrinted>
  <dcterms:created xsi:type="dcterms:W3CDTF">2024-03-27T13:17:51Z</dcterms:created>
  <dcterms:modified xsi:type="dcterms:W3CDTF">2024-05-11T04:53:42Z</dcterms:modified>
</cp:coreProperties>
</file>